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7"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Lst>
  <p:sldSz cy="5143500" cx="9144000"/>
  <p:notesSz cx="6858000" cy="9144000"/>
  <p:embeddedFontLst>
    <p:embeddedFont>
      <p:font typeface="Reem Kufi"/>
      <p:regular r:id="rId25"/>
    </p:embeddedFont>
    <p:embeddedFont>
      <p:font typeface="Source Sans Pro"/>
      <p:regular r:id="rId26"/>
      <p:bold r:id="rId27"/>
      <p:italic r:id="rId28"/>
      <p:boldItalic r:id="rId2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font" Target="fonts/SourceSansPro-regular.fntdata"/><Relationship Id="rId25" Type="http://schemas.openxmlformats.org/officeDocument/2006/relationships/font" Target="fonts/ReemKufi-regular.fntdata"/><Relationship Id="rId28" Type="http://schemas.openxmlformats.org/officeDocument/2006/relationships/font" Target="fonts/SourceSansPro-italic.fntdata"/><Relationship Id="rId27" Type="http://schemas.openxmlformats.org/officeDocument/2006/relationships/font" Target="fonts/SourceSansPro-bold.fntdata"/><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font" Target="fonts/SourceSansPro-boldItalic.fntdata"/><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855186e73f_0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2" name="Google Shape;182;g855186e73f_0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6" name="Shape 276"/>
        <p:cNvGrpSpPr/>
        <p:nvPr/>
      </p:nvGrpSpPr>
      <p:grpSpPr>
        <a:xfrm>
          <a:off x="0" y="0"/>
          <a:ext cx="0" cy="0"/>
          <a:chOff x="0" y="0"/>
          <a:chExt cx="0" cy="0"/>
        </a:xfrm>
      </p:grpSpPr>
      <p:sp>
        <p:nvSpPr>
          <p:cNvPr id="277" name="Google Shape;277;gae5ffd6d7f_1_1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8" name="Google Shape;278;gae5ffd6d7f_1_1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5" name="Shape 305"/>
        <p:cNvGrpSpPr/>
        <p:nvPr/>
      </p:nvGrpSpPr>
      <p:grpSpPr>
        <a:xfrm>
          <a:off x="0" y="0"/>
          <a:ext cx="0" cy="0"/>
          <a:chOff x="0" y="0"/>
          <a:chExt cx="0" cy="0"/>
        </a:xfrm>
      </p:grpSpPr>
      <p:sp>
        <p:nvSpPr>
          <p:cNvPr id="306" name="Google Shape;306;gae5ffd6d7f_1_1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7" name="Google Shape;307;gae5ffd6d7f_1_1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4" name="Shape 334"/>
        <p:cNvGrpSpPr/>
        <p:nvPr/>
      </p:nvGrpSpPr>
      <p:grpSpPr>
        <a:xfrm>
          <a:off x="0" y="0"/>
          <a:ext cx="0" cy="0"/>
          <a:chOff x="0" y="0"/>
          <a:chExt cx="0" cy="0"/>
        </a:xfrm>
      </p:grpSpPr>
      <p:sp>
        <p:nvSpPr>
          <p:cNvPr id="335" name="Google Shape;335;gae5ffd6d7f_1_1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6" name="Google Shape;336;gae5ffd6d7f_1_1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3" name="Shape 363"/>
        <p:cNvGrpSpPr/>
        <p:nvPr/>
      </p:nvGrpSpPr>
      <p:grpSpPr>
        <a:xfrm>
          <a:off x="0" y="0"/>
          <a:ext cx="0" cy="0"/>
          <a:chOff x="0" y="0"/>
          <a:chExt cx="0" cy="0"/>
        </a:xfrm>
      </p:grpSpPr>
      <p:sp>
        <p:nvSpPr>
          <p:cNvPr id="364" name="Google Shape;364;g7837852887_0_1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5" name="Google Shape;365;g7837852887_0_1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5" name="Shape 375"/>
        <p:cNvGrpSpPr/>
        <p:nvPr/>
      </p:nvGrpSpPr>
      <p:grpSpPr>
        <a:xfrm>
          <a:off x="0" y="0"/>
          <a:ext cx="0" cy="0"/>
          <a:chOff x="0" y="0"/>
          <a:chExt cx="0" cy="0"/>
        </a:xfrm>
      </p:grpSpPr>
      <p:sp>
        <p:nvSpPr>
          <p:cNvPr id="376" name="Google Shape;376;gae5ffd6d7f_1_2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7" name="Google Shape;377;gae5ffd6d7f_1_2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5" name="Shape 385"/>
        <p:cNvGrpSpPr/>
        <p:nvPr/>
      </p:nvGrpSpPr>
      <p:grpSpPr>
        <a:xfrm>
          <a:off x="0" y="0"/>
          <a:ext cx="0" cy="0"/>
          <a:chOff x="0" y="0"/>
          <a:chExt cx="0" cy="0"/>
        </a:xfrm>
      </p:grpSpPr>
      <p:sp>
        <p:nvSpPr>
          <p:cNvPr id="386" name="Google Shape;386;g8aea891483_0_1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7" name="Google Shape;387;g8aea891483_0_1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5" name="Shape 395"/>
        <p:cNvGrpSpPr/>
        <p:nvPr/>
      </p:nvGrpSpPr>
      <p:grpSpPr>
        <a:xfrm>
          <a:off x="0" y="0"/>
          <a:ext cx="0" cy="0"/>
          <a:chOff x="0" y="0"/>
          <a:chExt cx="0" cy="0"/>
        </a:xfrm>
      </p:grpSpPr>
      <p:sp>
        <p:nvSpPr>
          <p:cNvPr id="396" name="Google Shape;396;gae5ffd6d7f_1_3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7" name="Google Shape;397;gae5ffd6d7f_1_3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5" name="Shape 405"/>
        <p:cNvGrpSpPr/>
        <p:nvPr/>
      </p:nvGrpSpPr>
      <p:grpSpPr>
        <a:xfrm>
          <a:off x="0" y="0"/>
          <a:ext cx="0" cy="0"/>
          <a:chOff x="0" y="0"/>
          <a:chExt cx="0" cy="0"/>
        </a:xfrm>
      </p:grpSpPr>
      <p:sp>
        <p:nvSpPr>
          <p:cNvPr id="406" name="Google Shape;406;gae5ffd6d7f_1_2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7" name="Google Shape;407;gae5ffd6d7f_1_2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5" name="Shape 415"/>
        <p:cNvGrpSpPr/>
        <p:nvPr/>
      </p:nvGrpSpPr>
      <p:grpSpPr>
        <a:xfrm>
          <a:off x="0" y="0"/>
          <a:ext cx="0" cy="0"/>
          <a:chOff x="0" y="0"/>
          <a:chExt cx="0" cy="0"/>
        </a:xfrm>
      </p:grpSpPr>
      <p:sp>
        <p:nvSpPr>
          <p:cNvPr id="416" name="Google Shape;416;g8aea891483_0_3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7" name="Google Shape;417;g8aea891483_0_3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1" name="Shape 421"/>
        <p:cNvGrpSpPr/>
        <p:nvPr/>
      </p:nvGrpSpPr>
      <p:grpSpPr>
        <a:xfrm>
          <a:off x="0" y="0"/>
          <a:ext cx="0" cy="0"/>
          <a:chOff x="0" y="0"/>
          <a:chExt cx="0" cy="0"/>
        </a:xfrm>
      </p:grpSpPr>
      <p:sp>
        <p:nvSpPr>
          <p:cNvPr id="422" name="Google Shape;422;gae5ffd6d7f_1_3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3" name="Google Shape;423;gae5ffd6d7f_1_3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gae5ffd6d7f_1_2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9" name="Google Shape;189;gae5ffd6d7f_1_2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6" name="Shape 426"/>
        <p:cNvGrpSpPr/>
        <p:nvPr/>
      </p:nvGrpSpPr>
      <p:grpSpPr>
        <a:xfrm>
          <a:off x="0" y="0"/>
          <a:ext cx="0" cy="0"/>
          <a:chOff x="0" y="0"/>
          <a:chExt cx="0" cy="0"/>
        </a:xfrm>
      </p:grpSpPr>
      <p:sp>
        <p:nvSpPr>
          <p:cNvPr id="427" name="Google Shape;427;g8d90738b0d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8" name="Google Shape;428;g8d90738b0d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gae5ffd6d7f_1_3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5" name="Google Shape;195;gae5ffd6d7f_1_3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g7954d5251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6" name="Google Shape;206;g7954d5251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gae5ffd6d7f_1_2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1" name="Google Shape;211;gae5ffd6d7f_1_2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gae5ffd6d7f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7" name="Google Shape;217;gae5ffd6d7f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9" name="Shape 229"/>
        <p:cNvGrpSpPr/>
        <p:nvPr/>
      </p:nvGrpSpPr>
      <p:grpSpPr>
        <a:xfrm>
          <a:off x="0" y="0"/>
          <a:ext cx="0" cy="0"/>
          <a:chOff x="0" y="0"/>
          <a:chExt cx="0" cy="0"/>
        </a:xfrm>
      </p:grpSpPr>
      <p:sp>
        <p:nvSpPr>
          <p:cNvPr id="230" name="Google Shape;230;gae5ffd6d7f_1_2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1" name="Google Shape;231;gae5ffd6d7f_1_2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g7954d5251b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4" name="Google Shape;244;g7954d5251b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7" name="Shape 247"/>
        <p:cNvGrpSpPr/>
        <p:nvPr/>
      </p:nvGrpSpPr>
      <p:grpSpPr>
        <a:xfrm>
          <a:off x="0" y="0"/>
          <a:ext cx="0" cy="0"/>
          <a:chOff x="0" y="0"/>
          <a:chExt cx="0" cy="0"/>
        </a:xfrm>
      </p:grpSpPr>
      <p:sp>
        <p:nvSpPr>
          <p:cNvPr id="248" name="Google Shape;248;gae5ffd6d7f_1_1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9" name="Google Shape;249;gae5ffd6d7f_1_1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hyperlink" Target="http://bit.ly/2Tynxth" TargetMode="External"/><Relationship Id="rId3" Type="http://schemas.openxmlformats.org/officeDocument/2006/relationships/hyperlink" Target="http://bit.ly/2TyoMsr" TargetMode="External"/><Relationship Id="rId4" Type="http://schemas.openxmlformats.org/officeDocument/2006/relationships/hyperlink" Target="http://bit.ly/2TtBDfr" TargetMode="Externa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lt1"/>
        </a:solidFill>
      </p:bgPr>
    </p:bg>
    <p:spTree>
      <p:nvGrpSpPr>
        <p:cNvPr id="8" name="Shape 8"/>
        <p:cNvGrpSpPr/>
        <p:nvPr/>
      </p:nvGrpSpPr>
      <p:grpSpPr>
        <a:xfrm>
          <a:off x="0" y="0"/>
          <a:ext cx="0" cy="0"/>
          <a:chOff x="0" y="0"/>
          <a:chExt cx="0" cy="0"/>
        </a:xfrm>
      </p:grpSpPr>
      <p:sp>
        <p:nvSpPr>
          <p:cNvPr id="9" name="Google Shape;9;p2"/>
          <p:cNvSpPr txBox="1"/>
          <p:nvPr>
            <p:ph type="ctrTitle"/>
          </p:nvPr>
        </p:nvSpPr>
        <p:spPr>
          <a:xfrm>
            <a:off x="1592850" y="2257100"/>
            <a:ext cx="5958300" cy="9432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lt2"/>
              </a:buClr>
              <a:buSzPts val="5200"/>
              <a:buNone/>
              <a:defRPr sz="5200">
                <a:solidFill>
                  <a:schemeClr val="lt2"/>
                </a:solidFill>
              </a:defRPr>
            </a:lvl1pPr>
            <a:lvl2pPr lvl="1" algn="ctr">
              <a:spcBef>
                <a:spcPts val="0"/>
              </a:spcBef>
              <a:spcAft>
                <a:spcPts val="0"/>
              </a:spcAft>
              <a:buClr>
                <a:schemeClr val="lt2"/>
              </a:buClr>
              <a:buSzPts val="5200"/>
              <a:buNone/>
              <a:defRPr sz="5200">
                <a:solidFill>
                  <a:schemeClr val="lt2"/>
                </a:solidFill>
              </a:defRPr>
            </a:lvl2pPr>
            <a:lvl3pPr lvl="2" algn="ctr">
              <a:spcBef>
                <a:spcPts val="0"/>
              </a:spcBef>
              <a:spcAft>
                <a:spcPts val="0"/>
              </a:spcAft>
              <a:buClr>
                <a:schemeClr val="lt2"/>
              </a:buClr>
              <a:buSzPts val="5200"/>
              <a:buNone/>
              <a:defRPr sz="5200">
                <a:solidFill>
                  <a:schemeClr val="lt2"/>
                </a:solidFill>
              </a:defRPr>
            </a:lvl3pPr>
            <a:lvl4pPr lvl="3" algn="ctr">
              <a:spcBef>
                <a:spcPts val="0"/>
              </a:spcBef>
              <a:spcAft>
                <a:spcPts val="0"/>
              </a:spcAft>
              <a:buClr>
                <a:schemeClr val="lt2"/>
              </a:buClr>
              <a:buSzPts val="5200"/>
              <a:buNone/>
              <a:defRPr sz="5200">
                <a:solidFill>
                  <a:schemeClr val="lt2"/>
                </a:solidFill>
              </a:defRPr>
            </a:lvl4pPr>
            <a:lvl5pPr lvl="4" algn="ctr">
              <a:spcBef>
                <a:spcPts val="0"/>
              </a:spcBef>
              <a:spcAft>
                <a:spcPts val="0"/>
              </a:spcAft>
              <a:buClr>
                <a:schemeClr val="lt2"/>
              </a:buClr>
              <a:buSzPts val="5200"/>
              <a:buNone/>
              <a:defRPr sz="5200">
                <a:solidFill>
                  <a:schemeClr val="lt2"/>
                </a:solidFill>
              </a:defRPr>
            </a:lvl5pPr>
            <a:lvl6pPr lvl="5" algn="ctr">
              <a:spcBef>
                <a:spcPts val="0"/>
              </a:spcBef>
              <a:spcAft>
                <a:spcPts val="0"/>
              </a:spcAft>
              <a:buClr>
                <a:schemeClr val="lt2"/>
              </a:buClr>
              <a:buSzPts val="5200"/>
              <a:buNone/>
              <a:defRPr sz="5200">
                <a:solidFill>
                  <a:schemeClr val="lt2"/>
                </a:solidFill>
              </a:defRPr>
            </a:lvl6pPr>
            <a:lvl7pPr lvl="6" algn="ctr">
              <a:spcBef>
                <a:spcPts val="0"/>
              </a:spcBef>
              <a:spcAft>
                <a:spcPts val="0"/>
              </a:spcAft>
              <a:buClr>
                <a:schemeClr val="lt2"/>
              </a:buClr>
              <a:buSzPts val="5200"/>
              <a:buNone/>
              <a:defRPr sz="5200">
                <a:solidFill>
                  <a:schemeClr val="lt2"/>
                </a:solidFill>
              </a:defRPr>
            </a:lvl7pPr>
            <a:lvl8pPr lvl="7" algn="ctr">
              <a:spcBef>
                <a:spcPts val="0"/>
              </a:spcBef>
              <a:spcAft>
                <a:spcPts val="0"/>
              </a:spcAft>
              <a:buClr>
                <a:schemeClr val="lt2"/>
              </a:buClr>
              <a:buSzPts val="5200"/>
              <a:buNone/>
              <a:defRPr sz="5200">
                <a:solidFill>
                  <a:schemeClr val="lt2"/>
                </a:solidFill>
              </a:defRPr>
            </a:lvl8pPr>
            <a:lvl9pPr lvl="8" algn="ctr">
              <a:spcBef>
                <a:spcPts val="0"/>
              </a:spcBef>
              <a:spcAft>
                <a:spcPts val="0"/>
              </a:spcAft>
              <a:buClr>
                <a:schemeClr val="lt2"/>
              </a:buClr>
              <a:buSzPts val="5200"/>
              <a:buNone/>
              <a:defRPr sz="5200">
                <a:solidFill>
                  <a:schemeClr val="lt2"/>
                </a:solidFill>
              </a:defRPr>
            </a:lvl9pPr>
          </a:lstStyle>
          <a:p/>
        </p:txBody>
      </p:sp>
      <p:sp>
        <p:nvSpPr>
          <p:cNvPr id="10" name="Google Shape;10;p2"/>
          <p:cNvSpPr txBox="1"/>
          <p:nvPr>
            <p:ph idx="1" type="subTitle"/>
          </p:nvPr>
        </p:nvSpPr>
        <p:spPr>
          <a:xfrm>
            <a:off x="2617650" y="1786700"/>
            <a:ext cx="3908700" cy="470400"/>
          </a:xfrm>
          <a:prstGeom prst="rect">
            <a:avLst/>
          </a:prstGeom>
        </p:spPr>
        <p:txBody>
          <a:bodyPr anchorCtr="0" anchor="ctr" bIns="91425" lIns="91425" spcFirstLastPara="1" rIns="91425" wrap="square" tIns="91425">
            <a:noAutofit/>
          </a:bodyPr>
          <a:lstStyle>
            <a:lvl1pPr lvl="0" algn="ctr">
              <a:lnSpc>
                <a:spcPct val="100000"/>
              </a:lnSpc>
              <a:spcBef>
                <a:spcPts val="0"/>
              </a:spcBef>
              <a:spcAft>
                <a:spcPts val="0"/>
              </a:spcAft>
              <a:buSzPts val="1800"/>
              <a:buFont typeface="Source Sans Pro"/>
              <a:buNone/>
              <a:defRPr>
                <a:latin typeface="Source Sans Pro"/>
                <a:ea typeface="Source Sans Pro"/>
                <a:cs typeface="Source Sans Pro"/>
                <a:sym typeface="Source Sans Pro"/>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1" name="Google Shape;11;p2"/>
          <p:cNvSpPr/>
          <p:nvPr/>
        </p:nvSpPr>
        <p:spPr>
          <a:xfrm rot="900108">
            <a:off x="7586327" y="3667699"/>
            <a:ext cx="1802354" cy="1802354"/>
          </a:xfrm>
          <a:custGeom>
            <a:rect b="b" l="l" r="r" t="t"/>
            <a:pathLst>
              <a:path extrusionOk="0" h="80403" w="80403">
                <a:moveTo>
                  <a:pt x="80402" y="0"/>
                </a:moveTo>
                <a:cubicBezTo>
                  <a:pt x="36029" y="0"/>
                  <a:pt x="0" y="36095"/>
                  <a:pt x="0" y="80403"/>
                </a:cubicBezTo>
                <a:lnTo>
                  <a:pt x="30598" y="80403"/>
                </a:lnTo>
                <a:cubicBezTo>
                  <a:pt x="30598" y="52918"/>
                  <a:pt x="52983" y="30664"/>
                  <a:pt x="80402" y="30664"/>
                </a:cubicBezTo>
                <a:lnTo>
                  <a:pt x="80402"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a:off x="0" y="0"/>
            <a:ext cx="1540587" cy="1540521"/>
          </a:xfrm>
          <a:custGeom>
            <a:rect b="b" l="l" r="r" t="t"/>
            <a:pathLst>
              <a:path extrusionOk="0" h="23247" w="23248">
                <a:moveTo>
                  <a:pt x="1" y="0"/>
                </a:moveTo>
                <a:lnTo>
                  <a:pt x="1" y="23247"/>
                </a:lnTo>
                <a:cubicBezTo>
                  <a:pt x="12783" y="23247"/>
                  <a:pt x="23247" y="12849"/>
                  <a:pt x="23247"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lt1"/>
        </a:solidFill>
      </p:bgPr>
    </p:bg>
    <p:spTree>
      <p:nvGrpSpPr>
        <p:cNvPr id="57" name="Shape 57"/>
        <p:cNvGrpSpPr/>
        <p:nvPr/>
      </p:nvGrpSpPr>
      <p:grpSpPr>
        <a:xfrm>
          <a:off x="0" y="0"/>
          <a:ext cx="0" cy="0"/>
          <a:chOff x="0" y="0"/>
          <a:chExt cx="0" cy="0"/>
        </a:xfrm>
      </p:grpSpPr>
      <p:sp>
        <p:nvSpPr>
          <p:cNvPr id="58" name="Google Shape;58;p11"/>
          <p:cNvSpPr txBox="1"/>
          <p:nvPr>
            <p:ph hasCustomPrompt="1" type="title"/>
          </p:nvPr>
        </p:nvSpPr>
        <p:spPr>
          <a:xfrm>
            <a:off x="1693500" y="1924050"/>
            <a:ext cx="5757000" cy="10695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accent1"/>
              </a:buClr>
              <a:buSzPts val="7200"/>
              <a:buNone/>
              <a:defRPr sz="7200">
                <a:solidFill>
                  <a:schemeClr val="accent1"/>
                </a:solidFill>
              </a:defRPr>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9" name="Google Shape;59;p11"/>
          <p:cNvSpPr/>
          <p:nvPr/>
        </p:nvSpPr>
        <p:spPr>
          <a:xfrm flipH="1">
            <a:off x="7603425" y="0"/>
            <a:ext cx="1540587" cy="1540521"/>
          </a:xfrm>
          <a:custGeom>
            <a:rect b="b" l="l" r="r" t="t"/>
            <a:pathLst>
              <a:path extrusionOk="0" h="23247" w="23248">
                <a:moveTo>
                  <a:pt x="1" y="0"/>
                </a:moveTo>
                <a:lnTo>
                  <a:pt x="1" y="23247"/>
                </a:lnTo>
                <a:cubicBezTo>
                  <a:pt x="12783" y="23247"/>
                  <a:pt x="23247" y="12849"/>
                  <a:pt x="23247"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11"/>
          <p:cNvSpPr/>
          <p:nvPr/>
        </p:nvSpPr>
        <p:spPr>
          <a:xfrm flipH="1" rot="10800000">
            <a:off x="0" y="3602975"/>
            <a:ext cx="1540587" cy="1540521"/>
          </a:xfrm>
          <a:custGeom>
            <a:rect b="b" l="l" r="r" t="t"/>
            <a:pathLst>
              <a:path extrusionOk="0" h="23247" w="23248">
                <a:moveTo>
                  <a:pt x="1" y="0"/>
                </a:moveTo>
                <a:lnTo>
                  <a:pt x="1" y="23247"/>
                </a:lnTo>
                <a:cubicBezTo>
                  <a:pt x="12783" y="23247"/>
                  <a:pt x="23247" y="12849"/>
                  <a:pt x="23247"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11"/>
          <p:cNvSpPr txBox="1"/>
          <p:nvPr>
            <p:ph idx="1" type="subTitle"/>
          </p:nvPr>
        </p:nvSpPr>
        <p:spPr>
          <a:xfrm>
            <a:off x="1697400" y="2847975"/>
            <a:ext cx="5757000" cy="450300"/>
          </a:xfrm>
          <a:prstGeom prst="rect">
            <a:avLst/>
          </a:prstGeom>
        </p:spPr>
        <p:txBody>
          <a:bodyPr anchorCtr="0" anchor="t" bIns="91425" lIns="91425" spcFirstLastPara="1" rIns="91425" wrap="square" tIns="91425">
            <a:noAutofit/>
          </a:bodyPr>
          <a:lstStyle>
            <a:lvl1pPr lvl="0" algn="ctr">
              <a:spcBef>
                <a:spcPts val="0"/>
              </a:spcBef>
              <a:spcAft>
                <a:spcPts val="0"/>
              </a:spcAft>
              <a:buSzPts val="1800"/>
              <a:buNone/>
              <a:defRPr/>
            </a:lvl1pPr>
            <a:lvl2pPr lvl="1" algn="ctr">
              <a:spcBef>
                <a:spcPts val="1600"/>
              </a:spcBef>
              <a:spcAft>
                <a:spcPts val="0"/>
              </a:spcAft>
              <a:buSzPts val="1400"/>
              <a:buNone/>
              <a:defRPr/>
            </a:lvl2pPr>
            <a:lvl3pPr lvl="2" algn="ctr">
              <a:spcBef>
                <a:spcPts val="1600"/>
              </a:spcBef>
              <a:spcAft>
                <a:spcPts val="0"/>
              </a:spcAft>
              <a:buSzPts val="1400"/>
              <a:buNone/>
              <a:defRPr/>
            </a:lvl3pPr>
            <a:lvl4pPr lvl="3" algn="ctr">
              <a:spcBef>
                <a:spcPts val="1600"/>
              </a:spcBef>
              <a:spcAft>
                <a:spcPts val="0"/>
              </a:spcAft>
              <a:buSzPts val="1400"/>
              <a:buNone/>
              <a:defRPr/>
            </a:lvl4pPr>
            <a:lvl5pPr lvl="4" algn="ctr">
              <a:spcBef>
                <a:spcPts val="1600"/>
              </a:spcBef>
              <a:spcAft>
                <a:spcPts val="0"/>
              </a:spcAft>
              <a:buSzPts val="1400"/>
              <a:buNone/>
              <a:defRPr/>
            </a:lvl5pPr>
            <a:lvl6pPr lvl="5" algn="ctr">
              <a:spcBef>
                <a:spcPts val="1600"/>
              </a:spcBef>
              <a:spcAft>
                <a:spcPts val="0"/>
              </a:spcAft>
              <a:buSzPts val="1400"/>
              <a:buNone/>
              <a:defRPr/>
            </a:lvl6pPr>
            <a:lvl7pPr lvl="6" algn="ctr">
              <a:spcBef>
                <a:spcPts val="1600"/>
              </a:spcBef>
              <a:spcAft>
                <a:spcPts val="0"/>
              </a:spcAft>
              <a:buSzPts val="1400"/>
              <a:buNone/>
              <a:defRPr/>
            </a:lvl7pPr>
            <a:lvl8pPr lvl="7" algn="ctr">
              <a:spcBef>
                <a:spcPts val="1600"/>
              </a:spcBef>
              <a:spcAft>
                <a:spcPts val="0"/>
              </a:spcAft>
              <a:buSzPts val="1400"/>
              <a:buNone/>
              <a:defRPr/>
            </a:lvl8pPr>
            <a:lvl9pPr lvl="8" algn="ctr">
              <a:spcBef>
                <a:spcPts val="1600"/>
              </a:spcBef>
              <a:spcAft>
                <a:spcPts val="1600"/>
              </a:spcAft>
              <a:buSzPts val="1400"/>
              <a:buNone/>
              <a:defRPr/>
            </a:lvl9pPr>
          </a:lstStyle>
          <a:p/>
        </p:txBody>
      </p:sp>
      <p:sp>
        <p:nvSpPr>
          <p:cNvPr id="62" name="Google Shape;62;p11"/>
          <p:cNvSpPr/>
          <p:nvPr/>
        </p:nvSpPr>
        <p:spPr>
          <a:xfrm flipH="1">
            <a:off x="720062" y="540000"/>
            <a:ext cx="4908900" cy="2277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11"/>
          <p:cNvSpPr/>
          <p:nvPr/>
        </p:nvSpPr>
        <p:spPr>
          <a:xfrm flipH="1">
            <a:off x="3515112" y="4341175"/>
            <a:ext cx="4908900" cy="2277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solidFill>
          <a:schemeClr val="lt1"/>
        </a:solidFill>
      </p:bgPr>
    </p:bg>
    <p:spTree>
      <p:nvGrpSpPr>
        <p:cNvPr id="64" name="Shape 64"/>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ullet point">
  <p:cSld name="BLANK_2">
    <p:bg>
      <p:bgPr>
        <a:solidFill>
          <a:schemeClr val="lt1"/>
        </a:solidFill>
      </p:bgPr>
    </p:bg>
    <p:spTree>
      <p:nvGrpSpPr>
        <p:cNvPr id="65" name="Shape 65"/>
        <p:cNvGrpSpPr/>
        <p:nvPr/>
      </p:nvGrpSpPr>
      <p:grpSpPr>
        <a:xfrm>
          <a:off x="0" y="0"/>
          <a:ext cx="0" cy="0"/>
          <a:chOff x="0" y="0"/>
          <a:chExt cx="0" cy="0"/>
        </a:xfrm>
      </p:grpSpPr>
      <p:sp>
        <p:nvSpPr>
          <p:cNvPr id="66" name="Google Shape;66;p13"/>
          <p:cNvSpPr/>
          <p:nvPr/>
        </p:nvSpPr>
        <p:spPr>
          <a:xfrm rot="10800000">
            <a:off x="7603425" y="3602975"/>
            <a:ext cx="1540587" cy="1540521"/>
          </a:xfrm>
          <a:custGeom>
            <a:rect b="b" l="l" r="r" t="t"/>
            <a:pathLst>
              <a:path extrusionOk="0" h="23247" w="23248">
                <a:moveTo>
                  <a:pt x="1" y="0"/>
                </a:moveTo>
                <a:lnTo>
                  <a:pt x="1" y="23247"/>
                </a:lnTo>
                <a:cubicBezTo>
                  <a:pt x="12783" y="23247"/>
                  <a:pt x="23247" y="12849"/>
                  <a:pt x="23247"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13"/>
          <p:cNvSpPr txBox="1"/>
          <p:nvPr>
            <p:ph type="title"/>
          </p:nvPr>
        </p:nvSpPr>
        <p:spPr>
          <a:xfrm>
            <a:off x="4572000" y="540000"/>
            <a:ext cx="3852000" cy="572700"/>
          </a:xfrm>
          <a:prstGeom prst="rect">
            <a:avLst/>
          </a:prstGeom>
        </p:spPr>
        <p:txBody>
          <a:bodyPr anchorCtr="0" anchor="t" bIns="91425" lIns="91425" spcFirstLastPara="1" rIns="91425" wrap="square" tIns="91425">
            <a:noAutofit/>
          </a:bodyPr>
          <a:lstStyle>
            <a:lvl1pPr lvl="0" rtl="0" algn="r">
              <a:spcBef>
                <a:spcPts val="0"/>
              </a:spcBef>
              <a:spcAft>
                <a:spcPts val="0"/>
              </a:spcAft>
              <a:buClr>
                <a:schemeClr val="lt2"/>
              </a:buClr>
              <a:buSzPts val="3000"/>
              <a:buNone/>
              <a:defRPr sz="3000">
                <a:solidFill>
                  <a:schemeClr val="lt2"/>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68" name="Google Shape;68;p13"/>
          <p:cNvSpPr txBox="1"/>
          <p:nvPr>
            <p:ph idx="1" type="subTitle"/>
          </p:nvPr>
        </p:nvSpPr>
        <p:spPr>
          <a:xfrm>
            <a:off x="4830800" y="1564700"/>
            <a:ext cx="3436800" cy="2417700"/>
          </a:xfrm>
          <a:prstGeom prst="rect">
            <a:avLst/>
          </a:prstGeom>
        </p:spPr>
        <p:txBody>
          <a:bodyPr anchorCtr="0" anchor="t" bIns="91425" lIns="91425" spcFirstLastPara="1" rIns="91425" wrap="square" tIns="91425">
            <a:noAutofit/>
          </a:bodyPr>
          <a:lstStyle>
            <a:lvl1pPr lvl="0">
              <a:spcBef>
                <a:spcPts val="0"/>
              </a:spcBef>
              <a:spcAft>
                <a:spcPts val="0"/>
              </a:spcAft>
              <a:buClr>
                <a:schemeClr val="accent1"/>
              </a:buClr>
              <a:buSzPts val="1400"/>
              <a:buFont typeface="Arial"/>
              <a:buAutoNum type="arabicPeriod"/>
              <a:defRPr sz="1600"/>
            </a:lvl1pPr>
            <a:lvl2pPr lvl="1">
              <a:spcBef>
                <a:spcPts val="1600"/>
              </a:spcBef>
              <a:spcAft>
                <a:spcPts val="0"/>
              </a:spcAft>
              <a:buClr>
                <a:schemeClr val="dk1"/>
              </a:buClr>
              <a:buSzPts val="1400"/>
              <a:buFont typeface="Arial"/>
              <a:buAutoNum type="alphaLcPeriod"/>
              <a:defRPr/>
            </a:lvl2pPr>
            <a:lvl3pPr lvl="2">
              <a:spcBef>
                <a:spcPts val="1600"/>
              </a:spcBef>
              <a:spcAft>
                <a:spcPts val="0"/>
              </a:spcAft>
              <a:buClr>
                <a:schemeClr val="dk1"/>
              </a:buClr>
              <a:buSzPts val="1400"/>
              <a:buFont typeface="Arial"/>
              <a:buAutoNum type="romanLcPeriod"/>
              <a:defRPr/>
            </a:lvl3pPr>
            <a:lvl4pPr lvl="3">
              <a:spcBef>
                <a:spcPts val="1600"/>
              </a:spcBef>
              <a:spcAft>
                <a:spcPts val="0"/>
              </a:spcAft>
              <a:buClr>
                <a:schemeClr val="dk1"/>
              </a:buClr>
              <a:buSzPts val="1400"/>
              <a:buFont typeface="Arial"/>
              <a:buAutoNum type="arabicPeriod"/>
              <a:defRPr/>
            </a:lvl4pPr>
            <a:lvl5pPr lvl="4">
              <a:spcBef>
                <a:spcPts val="1600"/>
              </a:spcBef>
              <a:spcAft>
                <a:spcPts val="0"/>
              </a:spcAft>
              <a:buClr>
                <a:schemeClr val="dk1"/>
              </a:buClr>
              <a:buSzPts val="1400"/>
              <a:buFont typeface="Arial"/>
              <a:buAutoNum type="alphaLcPeriod"/>
              <a:defRPr/>
            </a:lvl5pPr>
            <a:lvl6pPr lvl="5">
              <a:spcBef>
                <a:spcPts val="1600"/>
              </a:spcBef>
              <a:spcAft>
                <a:spcPts val="0"/>
              </a:spcAft>
              <a:buClr>
                <a:schemeClr val="dk1"/>
              </a:buClr>
              <a:buSzPts val="1400"/>
              <a:buFont typeface="Arial"/>
              <a:buAutoNum type="romanLcPeriod"/>
              <a:defRPr/>
            </a:lvl6pPr>
            <a:lvl7pPr lvl="6">
              <a:spcBef>
                <a:spcPts val="1600"/>
              </a:spcBef>
              <a:spcAft>
                <a:spcPts val="0"/>
              </a:spcAft>
              <a:buClr>
                <a:schemeClr val="dk1"/>
              </a:buClr>
              <a:buSzPts val="1400"/>
              <a:buFont typeface="Arial"/>
              <a:buAutoNum type="arabicPeriod"/>
              <a:defRPr/>
            </a:lvl7pPr>
            <a:lvl8pPr lvl="7">
              <a:spcBef>
                <a:spcPts val="1600"/>
              </a:spcBef>
              <a:spcAft>
                <a:spcPts val="0"/>
              </a:spcAft>
              <a:buClr>
                <a:schemeClr val="dk1"/>
              </a:buClr>
              <a:buSzPts val="1400"/>
              <a:buFont typeface="Arial"/>
              <a:buAutoNum type="alphaLcPeriod"/>
              <a:defRPr/>
            </a:lvl8pPr>
            <a:lvl9pPr lvl="8">
              <a:spcBef>
                <a:spcPts val="1600"/>
              </a:spcBef>
              <a:spcAft>
                <a:spcPts val="1600"/>
              </a:spcAft>
              <a:buClr>
                <a:schemeClr val="dk1"/>
              </a:buClr>
              <a:buSzPts val="1400"/>
              <a:buFont typeface="Arial"/>
              <a:buAutoNum type="romanLcPeriod"/>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ckground">
  <p:cSld name="BLANK_1">
    <p:bg>
      <p:bgPr>
        <a:solidFill>
          <a:schemeClr val="lt1"/>
        </a:solidFill>
      </p:bgPr>
    </p:bg>
    <p:spTree>
      <p:nvGrpSpPr>
        <p:cNvPr id="69" name="Shape 69"/>
        <p:cNvGrpSpPr/>
        <p:nvPr/>
      </p:nvGrpSpPr>
      <p:grpSpPr>
        <a:xfrm>
          <a:off x="0" y="0"/>
          <a:ext cx="0" cy="0"/>
          <a:chOff x="0" y="0"/>
          <a:chExt cx="0" cy="0"/>
        </a:xfrm>
      </p:grpSpPr>
      <p:sp>
        <p:nvSpPr>
          <p:cNvPr id="70" name="Google Shape;70;p14"/>
          <p:cNvSpPr/>
          <p:nvPr/>
        </p:nvSpPr>
        <p:spPr>
          <a:xfrm rot="-9387396">
            <a:off x="-70379" y="-428829"/>
            <a:ext cx="1802529" cy="1802529"/>
          </a:xfrm>
          <a:custGeom>
            <a:rect b="b" l="l" r="r" t="t"/>
            <a:pathLst>
              <a:path extrusionOk="0" h="80403" w="80403">
                <a:moveTo>
                  <a:pt x="80402" y="0"/>
                </a:moveTo>
                <a:cubicBezTo>
                  <a:pt x="36029" y="0"/>
                  <a:pt x="0" y="36095"/>
                  <a:pt x="0" y="80403"/>
                </a:cubicBezTo>
                <a:lnTo>
                  <a:pt x="30598" y="80403"/>
                </a:lnTo>
                <a:cubicBezTo>
                  <a:pt x="30598" y="52918"/>
                  <a:pt x="52983" y="30664"/>
                  <a:pt x="80402" y="30664"/>
                </a:cubicBezTo>
                <a:lnTo>
                  <a:pt x="80402"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 name="Google Shape;71;p14"/>
          <p:cNvSpPr/>
          <p:nvPr/>
        </p:nvSpPr>
        <p:spPr>
          <a:xfrm rot="900108">
            <a:off x="7586327" y="3667699"/>
            <a:ext cx="1802354" cy="1802354"/>
          </a:xfrm>
          <a:custGeom>
            <a:rect b="b" l="l" r="r" t="t"/>
            <a:pathLst>
              <a:path extrusionOk="0" h="80403" w="80403">
                <a:moveTo>
                  <a:pt x="80402" y="0"/>
                </a:moveTo>
                <a:cubicBezTo>
                  <a:pt x="36029" y="0"/>
                  <a:pt x="0" y="36095"/>
                  <a:pt x="0" y="80403"/>
                </a:cubicBezTo>
                <a:lnTo>
                  <a:pt x="30598" y="80403"/>
                </a:lnTo>
                <a:cubicBezTo>
                  <a:pt x="30598" y="52918"/>
                  <a:pt x="52983" y="30664"/>
                  <a:pt x="80402" y="30664"/>
                </a:cubicBezTo>
                <a:lnTo>
                  <a:pt x="80402"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six columns">
  <p:cSld name="BLANK_1_1">
    <p:bg>
      <p:bgPr>
        <a:solidFill>
          <a:schemeClr val="lt1"/>
        </a:solidFill>
      </p:bgPr>
    </p:bg>
    <p:spTree>
      <p:nvGrpSpPr>
        <p:cNvPr id="72" name="Shape 72"/>
        <p:cNvGrpSpPr/>
        <p:nvPr/>
      </p:nvGrpSpPr>
      <p:grpSpPr>
        <a:xfrm>
          <a:off x="0" y="0"/>
          <a:ext cx="0" cy="0"/>
          <a:chOff x="0" y="0"/>
          <a:chExt cx="0" cy="0"/>
        </a:xfrm>
      </p:grpSpPr>
      <p:sp>
        <p:nvSpPr>
          <p:cNvPr id="73" name="Google Shape;73;p15"/>
          <p:cNvSpPr/>
          <p:nvPr/>
        </p:nvSpPr>
        <p:spPr>
          <a:xfrm rot="900108">
            <a:off x="7586327" y="3667699"/>
            <a:ext cx="1802354" cy="1802354"/>
          </a:xfrm>
          <a:custGeom>
            <a:rect b="b" l="l" r="r" t="t"/>
            <a:pathLst>
              <a:path extrusionOk="0" h="80403" w="80403">
                <a:moveTo>
                  <a:pt x="80402" y="0"/>
                </a:moveTo>
                <a:cubicBezTo>
                  <a:pt x="36029" y="0"/>
                  <a:pt x="0" y="36095"/>
                  <a:pt x="0" y="80403"/>
                </a:cubicBezTo>
                <a:lnTo>
                  <a:pt x="30598" y="80403"/>
                </a:lnTo>
                <a:cubicBezTo>
                  <a:pt x="30598" y="52918"/>
                  <a:pt x="52983" y="30664"/>
                  <a:pt x="80402" y="30664"/>
                </a:cubicBezTo>
                <a:lnTo>
                  <a:pt x="80402"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5"/>
          <p:cNvSpPr txBox="1"/>
          <p:nvPr>
            <p:ph type="title"/>
          </p:nvPr>
        </p:nvSpPr>
        <p:spPr>
          <a:xfrm>
            <a:off x="720000" y="540000"/>
            <a:ext cx="3556800" cy="5727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3000"/>
              <a:buNone/>
              <a:defRPr sz="3000">
                <a:solidFill>
                  <a:schemeClr val="dk2"/>
                </a:solidFill>
              </a:defRPr>
            </a:lvl1pPr>
            <a:lvl2pPr lvl="1" rtl="0">
              <a:spcBef>
                <a:spcPts val="0"/>
              </a:spcBef>
              <a:spcAft>
                <a:spcPts val="0"/>
              </a:spcAft>
              <a:buClr>
                <a:schemeClr val="dk2"/>
              </a:buClr>
              <a:buSzPts val="2800"/>
              <a:buNone/>
              <a:defRPr>
                <a:solidFill>
                  <a:schemeClr val="dk2"/>
                </a:solidFill>
              </a:defRPr>
            </a:lvl2pPr>
            <a:lvl3pPr lvl="2" rtl="0">
              <a:spcBef>
                <a:spcPts val="0"/>
              </a:spcBef>
              <a:spcAft>
                <a:spcPts val="0"/>
              </a:spcAft>
              <a:buClr>
                <a:schemeClr val="dk2"/>
              </a:buClr>
              <a:buSzPts val="2800"/>
              <a:buNone/>
              <a:defRPr>
                <a:solidFill>
                  <a:schemeClr val="dk2"/>
                </a:solidFill>
              </a:defRPr>
            </a:lvl3pPr>
            <a:lvl4pPr lvl="3" rtl="0">
              <a:spcBef>
                <a:spcPts val="0"/>
              </a:spcBef>
              <a:spcAft>
                <a:spcPts val="0"/>
              </a:spcAft>
              <a:buClr>
                <a:schemeClr val="dk2"/>
              </a:buClr>
              <a:buSzPts val="2800"/>
              <a:buNone/>
              <a:defRPr>
                <a:solidFill>
                  <a:schemeClr val="dk2"/>
                </a:solidFill>
              </a:defRPr>
            </a:lvl4pPr>
            <a:lvl5pPr lvl="4" rtl="0">
              <a:spcBef>
                <a:spcPts val="0"/>
              </a:spcBef>
              <a:spcAft>
                <a:spcPts val="0"/>
              </a:spcAft>
              <a:buClr>
                <a:schemeClr val="dk2"/>
              </a:buClr>
              <a:buSzPts val="2800"/>
              <a:buNone/>
              <a:defRPr>
                <a:solidFill>
                  <a:schemeClr val="dk2"/>
                </a:solidFill>
              </a:defRPr>
            </a:lvl5pPr>
            <a:lvl6pPr lvl="5" rtl="0">
              <a:spcBef>
                <a:spcPts val="0"/>
              </a:spcBef>
              <a:spcAft>
                <a:spcPts val="0"/>
              </a:spcAft>
              <a:buClr>
                <a:schemeClr val="dk2"/>
              </a:buClr>
              <a:buSzPts val="2800"/>
              <a:buNone/>
              <a:defRPr>
                <a:solidFill>
                  <a:schemeClr val="dk2"/>
                </a:solidFill>
              </a:defRPr>
            </a:lvl6pPr>
            <a:lvl7pPr lvl="6" rtl="0">
              <a:spcBef>
                <a:spcPts val="0"/>
              </a:spcBef>
              <a:spcAft>
                <a:spcPts val="0"/>
              </a:spcAft>
              <a:buClr>
                <a:schemeClr val="dk2"/>
              </a:buClr>
              <a:buSzPts val="2800"/>
              <a:buNone/>
              <a:defRPr>
                <a:solidFill>
                  <a:schemeClr val="dk2"/>
                </a:solidFill>
              </a:defRPr>
            </a:lvl7pPr>
            <a:lvl8pPr lvl="7" rtl="0">
              <a:spcBef>
                <a:spcPts val="0"/>
              </a:spcBef>
              <a:spcAft>
                <a:spcPts val="0"/>
              </a:spcAft>
              <a:buClr>
                <a:schemeClr val="dk2"/>
              </a:buClr>
              <a:buSzPts val="2800"/>
              <a:buNone/>
              <a:defRPr>
                <a:solidFill>
                  <a:schemeClr val="dk2"/>
                </a:solidFill>
              </a:defRPr>
            </a:lvl8pPr>
            <a:lvl9pPr lvl="8" rtl="0">
              <a:spcBef>
                <a:spcPts val="0"/>
              </a:spcBef>
              <a:spcAft>
                <a:spcPts val="0"/>
              </a:spcAft>
              <a:buClr>
                <a:schemeClr val="dk2"/>
              </a:buClr>
              <a:buSzPts val="2800"/>
              <a:buNone/>
              <a:defRPr>
                <a:solidFill>
                  <a:schemeClr val="dk2"/>
                </a:solidFill>
              </a:defRPr>
            </a:lvl9pPr>
          </a:lstStyle>
          <a:p/>
        </p:txBody>
      </p:sp>
      <p:sp>
        <p:nvSpPr>
          <p:cNvPr id="75" name="Google Shape;75;p15"/>
          <p:cNvSpPr txBox="1"/>
          <p:nvPr>
            <p:ph idx="1" type="subTitle"/>
          </p:nvPr>
        </p:nvSpPr>
        <p:spPr>
          <a:xfrm>
            <a:off x="1072413" y="2286900"/>
            <a:ext cx="1585200" cy="572700"/>
          </a:xfrm>
          <a:prstGeom prst="rect">
            <a:avLst/>
          </a:prstGeom>
        </p:spPr>
        <p:txBody>
          <a:bodyPr anchorCtr="0" anchor="t" bIns="91425" lIns="91425" spcFirstLastPara="1" rIns="91425" wrap="square" tIns="91425">
            <a:noAutofit/>
          </a:bodyPr>
          <a:lstStyle>
            <a:lvl1pPr lvl="0" rtl="0">
              <a:spcBef>
                <a:spcPts val="0"/>
              </a:spcBef>
              <a:spcAft>
                <a:spcPts val="0"/>
              </a:spcAft>
              <a:buNone/>
              <a:defRPr sz="1600"/>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
        <p:nvSpPr>
          <p:cNvPr id="76" name="Google Shape;76;p15"/>
          <p:cNvSpPr txBox="1"/>
          <p:nvPr>
            <p:ph idx="2" type="subTitle"/>
          </p:nvPr>
        </p:nvSpPr>
        <p:spPr>
          <a:xfrm>
            <a:off x="1072413" y="1969625"/>
            <a:ext cx="1585200" cy="337500"/>
          </a:xfrm>
          <a:prstGeom prst="rect">
            <a:avLst/>
          </a:prstGeom>
        </p:spPr>
        <p:txBody>
          <a:bodyPr anchorCtr="0" anchor="t" bIns="91425" lIns="91425" spcFirstLastPara="1" rIns="91425" wrap="square" tIns="91425">
            <a:noAutofit/>
          </a:bodyPr>
          <a:lstStyle>
            <a:lvl1pPr lvl="0" rtl="0">
              <a:spcBef>
                <a:spcPts val="0"/>
              </a:spcBef>
              <a:spcAft>
                <a:spcPts val="0"/>
              </a:spcAft>
              <a:buNone/>
              <a:defRPr>
                <a:solidFill>
                  <a:schemeClr val="lt2"/>
                </a:solidFill>
                <a:latin typeface="Reem Kufi"/>
                <a:ea typeface="Reem Kufi"/>
                <a:cs typeface="Reem Kufi"/>
                <a:sym typeface="Reem Kufi"/>
              </a:defRPr>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
        <p:nvSpPr>
          <p:cNvPr id="77" name="Google Shape;77;p15"/>
          <p:cNvSpPr txBox="1"/>
          <p:nvPr>
            <p:ph idx="3" type="subTitle"/>
          </p:nvPr>
        </p:nvSpPr>
        <p:spPr>
          <a:xfrm>
            <a:off x="1072413" y="3648975"/>
            <a:ext cx="1585200" cy="572700"/>
          </a:xfrm>
          <a:prstGeom prst="rect">
            <a:avLst/>
          </a:prstGeom>
        </p:spPr>
        <p:txBody>
          <a:bodyPr anchorCtr="0" anchor="t" bIns="91425" lIns="91425" spcFirstLastPara="1" rIns="91425" wrap="square" tIns="91425">
            <a:noAutofit/>
          </a:bodyPr>
          <a:lstStyle>
            <a:lvl1pPr lvl="0" rtl="0">
              <a:spcBef>
                <a:spcPts val="0"/>
              </a:spcBef>
              <a:spcAft>
                <a:spcPts val="0"/>
              </a:spcAft>
              <a:buNone/>
              <a:defRPr sz="1600"/>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
        <p:nvSpPr>
          <p:cNvPr id="78" name="Google Shape;78;p15"/>
          <p:cNvSpPr txBox="1"/>
          <p:nvPr>
            <p:ph idx="4" type="subTitle"/>
          </p:nvPr>
        </p:nvSpPr>
        <p:spPr>
          <a:xfrm>
            <a:off x="1072413" y="3331700"/>
            <a:ext cx="1585200" cy="337500"/>
          </a:xfrm>
          <a:prstGeom prst="rect">
            <a:avLst/>
          </a:prstGeom>
        </p:spPr>
        <p:txBody>
          <a:bodyPr anchorCtr="0" anchor="t" bIns="91425" lIns="91425" spcFirstLastPara="1" rIns="91425" wrap="square" tIns="91425">
            <a:noAutofit/>
          </a:bodyPr>
          <a:lstStyle>
            <a:lvl1pPr lvl="0" rtl="0">
              <a:spcBef>
                <a:spcPts val="0"/>
              </a:spcBef>
              <a:spcAft>
                <a:spcPts val="0"/>
              </a:spcAft>
              <a:buNone/>
              <a:defRPr>
                <a:solidFill>
                  <a:schemeClr val="lt2"/>
                </a:solidFill>
                <a:latin typeface="Reem Kufi"/>
                <a:ea typeface="Reem Kufi"/>
                <a:cs typeface="Reem Kufi"/>
                <a:sym typeface="Reem Kufi"/>
              </a:defRPr>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
        <p:nvSpPr>
          <p:cNvPr id="79" name="Google Shape;79;p15"/>
          <p:cNvSpPr txBox="1"/>
          <p:nvPr>
            <p:ph idx="5" type="subTitle"/>
          </p:nvPr>
        </p:nvSpPr>
        <p:spPr>
          <a:xfrm>
            <a:off x="3831785" y="2286900"/>
            <a:ext cx="1585200" cy="572700"/>
          </a:xfrm>
          <a:prstGeom prst="rect">
            <a:avLst/>
          </a:prstGeom>
        </p:spPr>
        <p:txBody>
          <a:bodyPr anchorCtr="0" anchor="t" bIns="91425" lIns="91425" spcFirstLastPara="1" rIns="91425" wrap="square" tIns="91425">
            <a:noAutofit/>
          </a:bodyPr>
          <a:lstStyle>
            <a:lvl1pPr lvl="0" rtl="0">
              <a:spcBef>
                <a:spcPts val="0"/>
              </a:spcBef>
              <a:spcAft>
                <a:spcPts val="0"/>
              </a:spcAft>
              <a:buNone/>
              <a:defRPr sz="1600"/>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
        <p:nvSpPr>
          <p:cNvPr id="80" name="Google Shape;80;p15"/>
          <p:cNvSpPr txBox="1"/>
          <p:nvPr>
            <p:ph idx="6" type="subTitle"/>
          </p:nvPr>
        </p:nvSpPr>
        <p:spPr>
          <a:xfrm>
            <a:off x="3831785" y="1969625"/>
            <a:ext cx="1585200" cy="337500"/>
          </a:xfrm>
          <a:prstGeom prst="rect">
            <a:avLst/>
          </a:prstGeom>
        </p:spPr>
        <p:txBody>
          <a:bodyPr anchorCtr="0" anchor="t" bIns="91425" lIns="91425" spcFirstLastPara="1" rIns="91425" wrap="square" tIns="91425">
            <a:noAutofit/>
          </a:bodyPr>
          <a:lstStyle>
            <a:lvl1pPr lvl="0" rtl="0">
              <a:spcBef>
                <a:spcPts val="0"/>
              </a:spcBef>
              <a:spcAft>
                <a:spcPts val="0"/>
              </a:spcAft>
              <a:buNone/>
              <a:defRPr>
                <a:solidFill>
                  <a:schemeClr val="lt2"/>
                </a:solidFill>
                <a:latin typeface="Reem Kufi"/>
                <a:ea typeface="Reem Kufi"/>
                <a:cs typeface="Reem Kufi"/>
                <a:sym typeface="Reem Kufi"/>
              </a:defRPr>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
        <p:nvSpPr>
          <p:cNvPr id="81" name="Google Shape;81;p15"/>
          <p:cNvSpPr txBox="1"/>
          <p:nvPr>
            <p:ph idx="7" type="subTitle"/>
          </p:nvPr>
        </p:nvSpPr>
        <p:spPr>
          <a:xfrm>
            <a:off x="3831785" y="3648975"/>
            <a:ext cx="1585200" cy="572700"/>
          </a:xfrm>
          <a:prstGeom prst="rect">
            <a:avLst/>
          </a:prstGeom>
        </p:spPr>
        <p:txBody>
          <a:bodyPr anchorCtr="0" anchor="t" bIns="91425" lIns="91425" spcFirstLastPara="1" rIns="91425" wrap="square" tIns="91425">
            <a:noAutofit/>
          </a:bodyPr>
          <a:lstStyle>
            <a:lvl1pPr lvl="0" rtl="0">
              <a:spcBef>
                <a:spcPts val="0"/>
              </a:spcBef>
              <a:spcAft>
                <a:spcPts val="0"/>
              </a:spcAft>
              <a:buNone/>
              <a:defRPr sz="1600"/>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
        <p:nvSpPr>
          <p:cNvPr id="82" name="Google Shape;82;p15"/>
          <p:cNvSpPr txBox="1"/>
          <p:nvPr>
            <p:ph idx="8" type="subTitle"/>
          </p:nvPr>
        </p:nvSpPr>
        <p:spPr>
          <a:xfrm>
            <a:off x="3831785" y="3331700"/>
            <a:ext cx="1585200" cy="337500"/>
          </a:xfrm>
          <a:prstGeom prst="rect">
            <a:avLst/>
          </a:prstGeom>
        </p:spPr>
        <p:txBody>
          <a:bodyPr anchorCtr="0" anchor="t" bIns="91425" lIns="91425" spcFirstLastPara="1" rIns="91425" wrap="square" tIns="91425">
            <a:noAutofit/>
          </a:bodyPr>
          <a:lstStyle>
            <a:lvl1pPr lvl="0" rtl="0">
              <a:spcBef>
                <a:spcPts val="0"/>
              </a:spcBef>
              <a:spcAft>
                <a:spcPts val="0"/>
              </a:spcAft>
              <a:buNone/>
              <a:defRPr>
                <a:solidFill>
                  <a:schemeClr val="lt2"/>
                </a:solidFill>
                <a:latin typeface="Reem Kufi"/>
                <a:ea typeface="Reem Kufi"/>
                <a:cs typeface="Reem Kufi"/>
                <a:sym typeface="Reem Kufi"/>
              </a:defRPr>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
        <p:nvSpPr>
          <p:cNvPr id="83" name="Google Shape;83;p15"/>
          <p:cNvSpPr txBox="1"/>
          <p:nvPr>
            <p:ph idx="9" type="subTitle"/>
          </p:nvPr>
        </p:nvSpPr>
        <p:spPr>
          <a:xfrm>
            <a:off x="6591160" y="2286900"/>
            <a:ext cx="1585200" cy="572700"/>
          </a:xfrm>
          <a:prstGeom prst="rect">
            <a:avLst/>
          </a:prstGeom>
        </p:spPr>
        <p:txBody>
          <a:bodyPr anchorCtr="0" anchor="t" bIns="91425" lIns="91425" spcFirstLastPara="1" rIns="91425" wrap="square" tIns="91425">
            <a:noAutofit/>
          </a:bodyPr>
          <a:lstStyle>
            <a:lvl1pPr lvl="0" rtl="0">
              <a:spcBef>
                <a:spcPts val="0"/>
              </a:spcBef>
              <a:spcAft>
                <a:spcPts val="0"/>
              </a:spcAft>
              <a:buNone/>
              <a:defRPr sz="1600"/>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
        <p:nvSpPr>
          <p:cNvPr id="84" name="Google Shape;84;p15"/>
          <p:cNvSpPr txBox="1"/>
          <p:nvPr>
            <p:ph idx="13" type="subTitle"/>
          </p:nvPr>
        </p:nvSpPr>
        <p:spPr>
          <a:xfrm>
            <a:off x="6591160" y="1969625"/>
            <a:ext cx="1585200" cy="337500"/>
          </a:xfrm>
          <a:prstGeom prst="rect">
            <a:avLst/>
          </a:prstGeom>
        </p:spPr>
        <p:txBody>
          <a:bodyPr anchorCtr="0" anchor="t" bIns="91425" lIns="91425" spcFirstLastPara="1" rIns="91425" wrap="square" tIns="91425">
            <a:noAutofit/>
          </a:bodyPr>
          <a:lstStyle>
            <a:lvl1pPr lvl="0" rtl="0">
              <a:spcBef>
                <a:spcPts val="0"/>
              </a:spcBef>
              <a:spcAft>
                <a:spcPts val="0"/>
              </a:spcAft>
              <a:buNone/>
              <a:defRPr>
                <a:solidFill>
                  <a:schemeClr val="lt2"/>
                </a:solidFill>
                <a:latin typeface="Reem Kufi"/>
                <a:ea typeface="Reem Kufi"/>
                <a:cs typeface="Reem Kufi"/>
                <a:sym typeface="Reem Kufi"/>
              </a:defRPr>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
        <p:nvSpPr>
          <p:cNvPr id="85" name="Google Shape;85;p15"/>
          <p:cNvSpPr txBox="1"/>
          <p:nvPr>
            <p:ph idx="14" type="subTitle"/>
          </p:nvPr>
        </p:nvSpPr>
        <p:spPr>
          <a:xfrm>
            <a:off x="6591160" y="3648975"/>
            <a:ext cx="1585200" cy="572700"/>
          </a:xfrm>
          <a:prstGeom prst="rect">
            <a:avLst/>
          </a:prstGeom>
        </p:spPr>
        <p:txBody>
          <a:bodyPr anchorCtr="0" anchor="t" bIns="91425" lIns="91425" spcFirstLastPara="1" rIns="91425" wrap="square" tIns="91425">
            <a:noAutofit/>
          </a:bodyPr>
          <a:lstStyle>
            <a:lvl1pPr lvl="0" rtl="0">
              <a:spcBef>
                <a:spcPts val="0"/>
              </a:spcBef>
              <a:spcAft>
                <a:spcPts val="0"/>
              </a:spcAft>
              <a:buNone/>
              <a:defRPr sz="1600"/>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
        <p:nvSpPr>
          <p:cNvPr id="86" name="Google Shape;86;p15"/>
          <p:cNvSpPr txBox="1"/>
          <p:nvPr>
            <p:ph idx="15" type="subTitle"/>
          </p:nvPr>
        </p:nvSpPr>
        <p:spPr>
          <a:xfrm>
            <a:off x="6591160" y="3331700"/>
            <a:ext cx="1585200" cy="337500"/>
          </a:xfrm>
          <a:prstGeom prst="rect">
            <a:avLst/>
          </a:prstGeom>
        </p:spPr>
        <p:txBody>
          <a:bodyPr anchorCtr="0" anchor="t" bIns="91425" lIns="91425" spcFirstLastPara="1" rIns="91425" wrap="square" tIns="91425">
            <a:noAutofit/>
          </a:bodyPr>
          <a:lstStyle>
            <a:lvl1pPr lvl="0" rtl="0">
              <a:spcBef>
                <a:spcPts val="0"/>
              </a:spcBef>
              <a:spcAft>
                <a:spcPts val="0"/>
              </a:spcAft>
              <a:buNone/>
              <a:defRPr>
                <a:solidFill>
                  <a:schemeClr val="lt2"/>
                </a:solidFill>
                <a:latin typeface="Reem Kufi"/>
                <a:ea typeface="Reem Kufi"/>
                <a:cs typeface="Reem Kufi"/>
                <a:sym typeface="Reem Kufi"/>
              </a:defRPr>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
        <p:nvSpPr>
          <p:cNvPr id="87" name="Google Shape;87;p15"/>
          <p:cNvSpPr/>
          <p:nvPr/>
        </p:nvSpPr>
        <p:spPr>
          <a:xfrm>
            <a:off x="3515050" y="540000"/>
            <a:ext cx="4908900" cy="2277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able of contents">
  <p:cSld name="CUSTOM">
    <p:spTree>
      <p:nvGrpSpPr>
        <p:cNvPr id="88" name="Shape 88"/>
        <p:cNvGrpSpPr/>
        <p:nvPr/>
      </p:nvGrpSpPr>
      <p:grpSpPr>
        <a:xfrm>
          <a:off x="0" y="0"/>
          <a:ext cx="0" cy="0"/>
          <a:chOff x="0" y="0"/>
          <a:chExt cx="0" cy="0"/>
        </a:xfrm>
      </p:grpSpPr>
      <p:sp>
        <p:nvSpPr>
          <p:cNvPr id="89" name="Google Shape;89;p16"/>
          <p:cNvSpPr txBox="1"/>
          <p:nvPr>
            <p:ph type="title"/>
          </p:nvPr>
        </p:nvSpPr>
        <p:spPr>
          <a:xfrm>
            <a:off x="720000" y="540000"/>
            <a:ext cx="2992200" cy="5727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3000"/>
              <a:buNone/>
              <a:defRPr sz="3000">
                <a:solidFill>
                  <a:schemeClr val="dk2"/>
                </a:solidFill>
              </a:defRPr>
            </a:lvl1pPr>
            <a:lvl2pPr lvl="1" rtl="0">
              <a:spcBef>
                <a:spcPts val="0"/>
              </a:spcBef>
              <a:spcAft>
                <a:spcPts val="0"/>
              </a:spcAft>
              <a:buClr>
                <a:schemeClr val="dk2"/>
              </a:buClr>
              <a:buSzPts val="2800"/>
              <a:buNone/>
              <a:defRPr>
                <a:solidFill>
                  <a:schemeClr val="dk2"/>
                </a:solidFill>
              </a:defRPr>
            </a:lvl2pPr>
            <a:lvl3pPr lvl="2" rtl="0">
              <a:spcBef>
                <a:spcPts val="0"/>
              </a:spcBef>
              <a:spcAft>
                <a:spcPts val="0"/>
              </a:spcAft>
              <a:buClr>
                <a:schemeClr val="dk2"/>
              </a:buClr>
              <a:buSzPts val="2800"/>
              <a:buNone/>
              <a:defRPr>
                <a:solidFill>
                  <a:schemeClr val="dk2"/>
                </a:solidFill>
              </a:defRPr>
            </a:lvl3pPr>
            <a:lvl4pPr lvl="3" rtl="0">
              <a:spcBef>
                <a:spcPts val="0"/>
              </a:spcBef>
              <a:spcAft>
                <a:spcPts val="0"/>
              </a:spcAft>
              <a:buClr>
                <a:schemeClr val="dk2"/>
              </a:buClr>
              <a:buSzPts val="2800"/>
              <a:buNone/>
              <a:defRPr>
                <a:solidFill>
                  <a:schemeClr val="dk2"/>
                </a:solidFill>
              </a:defRPr>
            </a:lvl4pPr>
            <a:lvl5pPr lvl="4" rtl="0">
              <a:spcBef>
                <a:spcPts val="0"/>
              </a:spcBef>
              <a:spcAft>
                <a:spcPts val="0"/>
              </a:spcAft>
              <a:buClr>
                <a:schemeClr val="dk2"/>
              </a:buClr>
              <a:buSzPts val="2800"/>
              <a:buNone/>
              <a:defRPr>
                <a:solidFill>
                  <a:schemeClr val="dk2"/>
                </a:solidFill>
              </a:defRPr>
            </a:lvl5pPr>
            <a:lvl6pPr lvl="5" rtl="0">
              <a:spcBef>
                <a:spcPts val="0"/>
              </a:spcBef>
              <a:spcAft>
                <a:spcPts val="0"/>
              </a:spcAft>
              <a:buClr>
                <a:schemeClr val="dk2"/>
              </a:buClr>
              <a:buSzPts val="2800"/>
              <a:buNone/>
              <a:defRPr>
                <a:solidFill>
                  <a:schemeClr val="dk2"/>
                </a:solidFill>
              </a:defRPr>
            </a:lvl6pPr>
            <a:lvl7pPr lvl="6" rtl="0">
              <a:spcBef>
                <a:spcPts val="0"/>
              </a:spcBef>
              <a:spcAft>
                <a:spcPts val="0"/>
              </a:spcAft>
              <a:buClr>
                <a:schemeClr val="dk2"/>
              </a:buClr>
              <a:buSzPts val="2800"/>
              <a:buNone/>
              <a:defRPr>
                <a:solidFill>
                  <a:schemeClr val="dk2"/>
                </a:solidFill>
              </a:defRPr>
            </a:lvl7pPr>
            <a:lvl8pPr lvl="7" rtl="0">
              <a:spcBef>
                <a:spcPts val="0"/>
              </a:spcBef>
              <a:spcAft>
                <a:spcPts val="0"/>
              </a:spcAft>
              <a:buClr>
                <a:schemeClr val="dk2"/>
              </a:buClr>
              <a:buSzPts val="2800"/>
              <a:buNone/>
              <a:defRPr>
                <a:solidFill>
                  <a:schemeClr val="dk2"/>
                </a:solidFill>
              </a:defRPr>
            </a:lvl8pPr>
            <a:lvl9pPr lvl="8" rtl="0">
              <a:spcBef>
                <a:spcPts val="0"/>
              </a:spcBef>
              <a:spcAft>
                <a:spcPts val="0"/>
              </a:spcAft>
              <a:buClr>
                <a:schemeClr val="dk2"/>
              </a:buClr>
              <a:buSzPts val="2800"/>
              <a:buNone/>
              <a:defRPr>
                <a:solidFill>
                  <a:schemeClr val="dk2"/>
                </a:solidFill>
              </a:defRPr>
            </a:lvl9pPr>
          </a:lstStyle>
          <a:p/>
        </p:txBody>
      </p:sp>
      <p:sp>
        <p:nvSpPr>
          <p:cNvPr id="90" name="Google Shape;90;p16"/>
          <p:cNvSpPr txBox="1"/>
          <p:nvPr>
            <p:ph hasCustomPrompt="1" idx="2" type="title"/>
          </p:nvPr>
        </p:nvSpPr>
        <p:spPr>
          <a:xfrm>
            <a:off x="876525" y="1867600"/>
            <a:ext cx="923700" cy="841200"/>
          </a:xfrm>
          <a:prstGeom prst="rect">
            <a:avLst/>
          </a:prstGeom>
        </p:spPr>
        <p:txBody>
          <a:bodyPr anchorCtr="0" anchor="b" bIns="91425" lIns="91425" spcFirstLastPara="1" rIns="91425" wrap="square" tIns="91425">
            <a:noAutofit/>
          </a:bodyPr>
          <a:lstStyle>
            <a:lvl1pPr lvl="0" rtl="0" algn="r">
              <a:spcBef>
                <a:spcPts val="0"/>
              </a:spcBef>
              <a:spcAft>
                <a:spcPts val="0"/>
              </a:spcAft>
              <a:buClr>
                <a:schemeClr val="accent1"/>
              </a:buClr>
              <a:buSzPts val="4800"/>
              <a:buNone/>
              <a:defRPr sz="4800">
                <a:solidFill>
                  <a:schemeClr val="accent1"/>
                </a:solidFill>
              </a:defRPr>
            </a:lvl1pPr>
            <a:lvl2pPr lvl="1" rtl="0" algn="ctr">
              <a:spcBef>
                <a:spcPts val="0"/>
              </a:spcBef>
              <a:spcAft>
                <a:spcPts val="0"/>
              </a:spcAft>
              <a:buClr>
                <a:schemeClr val="accent1"/>
              </a:buClr>
              <a:buSzPts val="12000"/>
              <a:buNone/>
              <a:defRPr sz="12000">
                <a:solidFill>
                  <a:schemeClr val="accent1"/>
                </a:solidFill>
              </a:defRPr>
            </a:lvl2pPr>
            <a:lvl3pPr lvl="2" rtl="0" algn="ctr">
              <a:spcBef>
                <a:spcPts val="0"/>
              </a:spcBef>
              <a:spcAft>
                <a:spcPts val="0"/>
              </a:spcAft>
              <a:buClr>
                <a:schemeClr val="accent1"/>
              </a:buClr>
              <a:buSzPts val="12000"/>
              <a:buNone/>
              <a:defRPr sz="12000">
                <a:solidFill>
                  <a:schemeClr val="accent1"/>
                </a:solidFill>
              </a:defRPr>
            </a:lvl3pPr>
            <a:lvl4pPr lvl="3" rtl="0" algn="ctr">
              <a:spcBef>
                <a:spcPts val="0"/>
              </a:spcBef>
              <a:spcAft>
                <a:spcPts val="0"/>
              </a:spcAft>
              <a:buClr>
                <a:schemeClr val="accent1"/>
              </a:buClr>
              <a:buSzPts val="12000"/>
              <a:buNone/>
              <a:defRPr sz="12000">
                <a:solidFill>
                  <a:schemeClr val="accent1"/>
                </a:solidFill>
              </a:defRPr>
            </a:lvl4pPr>
            <a:lvl5pPr lvl="4" rtl="0" algn="ctr">
              <a:spcBef>
                <a:spcPts val="0"/>
              </a:spcBef>
              <a:spcAft>
                <a:spcPts val="0"/>
              </a:spcAft>
              <a:buClr>
                <a:schemeClr val="accent1"/>
              </a:buClr>
              <a:buSzPts val="12000"/>
              <a:buNone/>
              <a:defRPr sz="12000">
                <a:solidFill>
                  <a:schemeClr val="accent1"/>
                </a:solidFill>
              </a:defRPr>
            </a:lvl5pPr>
            <a:lvl6pPr lvl="5" rtl="0" algn="ctr">
              <a:spcBef>
                <a:spcPts val="0"/>
              </a:spcBef>
              <a:spcAft>
                <a:spcPts val="0"/>
              </a:spcAft>
              <a:buClr>
                <a:schemeClr val="accent1"/>
              </a:buClr>
              <a:buSzPts val="12000"/>
              <a:buNone/>
              <a:defRPr sz="12000">
                <a:solidFill>
                  <a:schemeClr val="accent1"/>
                </a:solidFill>
              </a:defRPr>
            </a:lvl6pPr>
            <a:lvl7pPr lvl="6" rtl="0" algn="ctr">
              <a:spcBef>
                <a:spcPts val="0"/>
              </a:spcBef>
              <a:spcAft>
                <a:spcPts val="0"/>
              </a:spcAft>
              <a:buClr>
                <a:schemeClr val="accent1"/>
              </a:buClr>
              <a:buSzPts val="12000"/>
              <a:buNone/>
              <a:defRPr sz="12000">
                <a:solidFill>
                  <a:schemeClr val="accent1"/>
                </a:solidFill>
              </a:defRPr>
            </a:lvl7pPr>
            <a:lvl8pPr lvl="7" rtl="0" algn="ctr">
              <a:spcBef>
                <a:spcPts val="0"/>
              </a:spcBef>
              <a:spcAft>
                <a:spcPts val="0"/>
              </a:spcAft>
              <a:buClr>
                <a:schemeClr val="accent1"/>
              </a:buClr>
              <a:buSzPts val="12000"/>
              <a:buNone/>
              <a:defRPr sz="12000">
                <a:solidFill>
                  <a:schemeClr val="accent1"/>
                </a:solidFill>
              </a:defRPr>
            </a:lvl8pPr>
            <a:lvl9pPr lvl="8" rtl="0" algn="ctr">
              <a:spcBef>
                <a:spcPts val="0"/>
              </a:spcBef>
              <a:spcAft>
                <a:spcPts val="0"/>
              </a:spcAft>
              <a:buClr>
                <a:schemeClr val="accent1"/>
              </a:buClr>
              <a:buSzPts val="12000"/>
              <a:buNone/>
              <a:defRPr sz="12000">
                <a:solidFill>
                  <a:schemeClr val="accent1"/>
                </a:solidFill>
              </a:defRPr>
            </a:lvl9pPr>
          </a:lstStyle>
          <a:p>
            <a:r>
              <a:t>xx%</a:t>
            </a:r>
          </a:p>
        </p:txBody>
      </p:sp>
      <p:sp>
        <p:nvSpPr>
          <p:cNvPr id="91" name="Google Shape;91;p16"/>
          <p:cNvSpPr txBox="1"/>
          <p:nvPr>
            <p:ph idx="1" type="subTitle"/>
          </p:nvPr>
        </p:nvSpPr>
        <p:spPr>
          <a:xfrm>
            <a:off x="2047875" y="1801850"/>
            <a:ext cx="2524200" cy="337500"/>
          </a:xfrm>
          <a:prstGeom prst="rect">
            <a:avLst/>
          </a:prstGeom>
        </p:spPr>
        <p:txBody>
          <a:bodyPr anchorCtr="0" anchor="t" bIns="91425" lIns="91425" spcFirstLastPara="1" rIns="91425" wrap="square" tIns="91425">
            <a:noAutofit/>
          </a:bodyPr>
          <a:lstStyle>
            <a:lvl1pPr lvl="0">
              <a:spcBef>
                <a:spcPts val="0"/>
              </a:spcBef>
              <a:spcAft>
                <a:spcPts val="0"/>
              </a:spcAft>
              <a:buNone/>
              <a:defRPr>
                <a:solidFill>
                  <a:schemeClr val="lt2"/>
                </a:solidFill>
                <a:latin typeface="Reem Kufi"/>
                <a:ea typeface="Reem Kufi"/>
                <a:cs typeface="Reem Kufi"/>
                <a:sym typeface="Reem Kufi"/>
              </a:defRPr>
            </a:lvl1pPr>
            <a:lvl2pPr lvl="1">
              <a:spcBef>
                <a:spcPts val="1600"/>
              </a:spcBef>
              <a:spcAft>
                <a:spcPts val="0"/>
              </a:spcAft>
              <a:buNone/>
              <a:defRPr/>
            </a:lvl2pPr>
            <a:lvl3pPr lvl="2">
              <a:spcBef>
                <a:spcPts val="1600"/>
              </a:spcBef>
              <a:spcAft>
                <a:spcPts val="0"/>
              </a:spcAft>
              <a:buNone/>
              <a:defRPr/>
            </a:lvl3pPr>
            <a:lvl4pPr lvl="3">
              <a:spcBef>
                <a:spcPts val="1600"/>
              </a:spcBef>
              <a:spcAft>
                <a:spcPts val="0"/>
              </a:spcAft>
              <a:buNone/>
              <a:defRPr/>
            </a:lvl4pPr>
            <a:lvl5pPr lvl="4">
              <a:spcBef>
                <a:spcPts val="1600"/>
              </a:spcBef>
              <a:spcAft>
                <a:spcPts val="0"/>
              </a:spcAft>
              <a:buNone/>
              <a:defRPr/>
            </a:lvl5pPr>
            <a:lvl6pPr lvl="5">
              <a:spcBef>
                <a:spcPts val="1600"/>
              </a:spcBef>
              <a:spcAft>
                <a:spcPts val="0"/>
              </a:spcAft>
              <a:buNone/>
              <a:defRPr/>
            </a:lvl6pPr>
            <a:lvl7pPr lvl="6">
              <a:spcBef>
                <a:spcPts val="1600"/>
              </a:spcBef>
              <a:spcAft>
                <a:spcPts val="0"/>
              </a:spcAft>
              <a:buNone/>
              <a:defRPr/>
            </a:lvl7pPr>
            <a:lvl8pPr lvl="7">
              <a:spcBef>
                <a:spcPts val="1600"/>
              </a:spcBef>
              <a:spcAft>
                <a:spcPts val="0"/>
              </a:spcAft>
              <a:buNone/>
              <a:defRPr/>
            </a:lvl8pPr>
            <a:lvl9pPr lvl="8">
              <a:spcBef>
                <a:spcPts val="1600"/>
              </a:spcBef>
              <a:spcAft>
                <a:spcPts val="1600"/>
              </a:spcAft>
              <a:buNone/>
              <a:defRPr/>
            </a:lvl9pPr>
          </a:lstStyle>
          <a:p/>
        </p:txBody>
      </p:sp>
      <p:sp>
        <p:nvSpPr>
          <p:cNvPr id="92" name="Google Shape;92;p16"/>
          <p:cNvSpPr txBox="1"/>
          <p:nvPr>
            <p:ph idx="3" type="subTitle"/>
          </p:nvPr>
        </p:nvSpPr>
        <p:spPr>
          <a:xfrm>
            <a:off x="2047875" y="2097125"/>
            <a:ext cx="2285700" cy="611700"/>
          </a:xfrm>
          <a:prstGeom prst="rect">
            <a:avLst/>
          </a:prstGeom>
        </p:spPr>
        <p:txBody>
          <a:bodyPr anchorCtr="0" anchor="t" bIns="91425" lIns="91425" spcFirstLastPara="1" rIns="91425" wrap="square" tIns="91425">
            <a:noAutofit/>
          </a:bodyPr>
          <a:lstStyle>
            <a:lvl1pPr lvl="0">
              <a:spcBef>
                <a:spcPts val="0"/>
              </a:spcBef>
              <a:spcAft>
                <a:spcPts val="0"/>
              </a:spcAft>
              <a:buNone/>
              <a:defRPr sz="1600"/>
            </a:lvl1pPr>
            <a:lvl2pPr lvl="1">
              <a:spcBef>
                <a:spcPts val="1600"/>
              </a:spcBef>
              <a:spcAft>
                <a:spcPts val="0"/>
              </a:spcAft>
              <a:buNone/>
              <a:defRPr/>
            </a:lvl2pPr>
            <a:lvl3pPr lvl="2">
              <a:spcBef>
                <a:spcPts val="1600"/>
              </a:spcBef>
              <a:spcAft>
                <a:spcPts val="0"/>
              </a:spcAft>
              <a:buNone/>
              <a:defRPr/>
            </a:lvl3pPr>
            <a:lvl4pPr lvl="3">
              <a:spcBef>
                <a:spcPts val="1600"/>
              </a:spcBef>
              <a:spcAft>
                <a:spcPts val="0"/>
              </a:spcAft>
              <a:buNone/>
              <a:defRPr/>
            </a:lvl4pPr>
            <a:lvl5pPr lvl="4">
              <a:spcBef>
                <a:spcPts val="1600"/>
              </a:spcBef>
              <a:spcAft>
                <a:spcPts val="0"/>
              </a:spcAft>
              <a:buNone/>
              <a:defRPr/>
            </a:lvl5pPr>
            <a:lvl6pPr lvl="5">
              <a:spcBef>
                <a:spcPts val="1600"/>
              </a:spcBef>
              <a:spcAft>
                <a:spcPts val="0"/>
              </a:spcAft>
              <a:buNone/>
              <a:defRPr/>
            </a:lvl6pPr>
            <a:lvl7pPr lvl="6">
              <a:spcBef>
                <a:spcPts val="1600"/>
              </a:spcBef>
              <a:spcAft>
                <a:spcPts val="0"/>
              </a:spcAft>
              <a:buNone/>
              <a:defRPr/>
            </a:lvl7pPr>
            <a:lvl8pPr lvl="7">
              <a:spcBef>
                <a:spcPts val="1600"/>
              </a:spcBef>
              <a:spcAft>
                <a:spcPts val="0"/>
              </a:spcAft>
              <a:buNone/>
              <a:defRPr/>
            </a:lvl8pPr>
            <a:lvl9pPr lvl="8">
              <a:spcBef>
                <a:spcPts val="1600"/>
              </a:spcBef>
              <a:spcAft>
                <a:spcPts val="1600"/>
              </a:spcAft>
              <a:buNone/>
              <a:defRPr/>
            </a:lvl9pPr>
          </a:lstStyle>
          <a:p/>
        </p:txBody>
      </p:sp>
      <p:sp>
        <p:nvSpPr>
          <p:cNvPr id="93" name="Google Shape;93;p16"/>
          <p:cNvSpPr txBox="1"/>
          <p:nvPr>
            <p:ph hasCustomPrompt="1" idx="4" type="title"/>
          </p:nvPr>
        </p:nvSpPr>
        <p:spPr>
          <a:xfrm>
            <a:off x="876525" y="3534475"/>
            <a:ext cx="923700" cy="841200"/>
          </a:xfrm>
          <a:prstGeom prst="rect">
            <a:avLst/>
          </a:prstGeom>
        </p:spPr>
        <p:txBody>
          <a:bodyPr anchorCtr="0" anchor="b" bIns="91425" lIns="91425" spcFirstLastPara="1" rIns="91425" wrap="square" tIns="91425">
            <a:noAutofit/>
          </a:bodyPr>
          <a:lstStyle>
            <a:lvl1pPr lvl="0" rtl="0" algn="r">
              <a:spcBef>
                <a:spcPts val="0"/>
              </a:spcBef>
              <a:spcAft>
                <a:spcPts val="0"/>
              </a:spcAft>
              <a:buClr>
                <a:schemeClr val="accent1"/>
              </a:buClr>
              <a:buSzPts val="4800"/>
              <a:buNone/>
              <a:defRPr sz="4800">
                <a:solidFill>
                  <a:schemeClr val="accent1"/>
                </a:solidFill>
              </a:defRPr>
            </a:lvl1pPr>
            <a:lvl2pPr lvl="1" rtl="0" algn="ctr">
              <a:spcBef>
                <a:spcPts val="0"/>
              </a:spcBef>
              <a:spcAft>
                <a:spcPts val="0"/>
              </a:spcAft>
              <a:buClr>
                <a:schemeClr val="accent1"/>
              </a:buClr>
              <a:buSzPts val="12000"/>
              <a:buNone/>
              <a:defRPr sz="12000">
                <a:solidFill>
                  <a:schemeClr val="accent1"/>
                </a:solidFill>
              </a:defRPr>
            </a:lvl2pPr>
            <a:lvl3pPr lvl="2" rtl="0" algn="ctr">
              <a:spcBef>
                <a:spcPts val="0"/>
              </a:spcBef>
              <a:spcAft>
                <a:spcPts val="0"/>
              </a:spcAft>
              <a:buClr>
                <a:schemeClr val="accent1"/>
              </a:buClr>
              <a:buSzPts val="12000"/>
              <a:buNone/>
              <a:defRPr sz="12000">
                <a:solidFill>
                  <a:schemeClr val="accent1"/>
                </a:solidFill>
              </a:defRPr>
            </a:lvl3pPr>
            <a:lvl4pPr lvl="3" rtl="0" algn="ctr">
              <a:spcBef>
                <a:spcPts val="0"/>
              </a:spcBef>
              <a:spcAft>
                <a:spcPts val="0"/>
              </a:spcAft>
              <a:buClr>
                <a:schemeClr val="accent1"/>
              </a:buClr>
              <a:buSzPts val="12000"/>
              <a:buNone/>
              <a:defRPr sz="12000">
                <a:solidFill>
                  <a:schemeClr val="accent1"/>
                </a:solidFill>
              </a:defRPr>
            </a:lvl4pPr>
            <a:lvl5pPr lvl="4" rtl="0" algn="ctr">
              <a:spcBef>
                <a:spcPts val="0"/>
              </a:spcBef>
              <a:spcAft>
                <a:spcPts val="0"/>
              </a:spcAft>
              <a:buClr>
                <a:schemeClr val="accent1"/>
              </a:buClr>
              <a:buSzPts val="12000"/>
              <a:buNone/>
              <a:defRPr sz="12000">
                <a:solidFill>
                  <a:schemeClr val="accent1"/>
                </a:solidFill>
              </a:defRPr>
            </a:lvl5pPr>
            <a:lvl6pPr lvl="5" rtl="0" algn="ctr">
              <a:spcBef>
                <a:spcPts val="0"/>
              </a:spcBef>
              <a:spcAft>
                <a:spcPts val="0"/>
              </a:spcAft>
              <a:buClr>
                <a:schemeClr val="accent1"/>
              </a:buClr>
              <a:buSzPts val="12000"/>
              <a:buNone/>
              <a:defRPr sz="12000">
                <a:solidFill>
                  <a:schemeClr val="accent1"/>
                </a:solidFill>
              </a:defRPr>
            </a:lvl6pPr>
            <a:lvl7pPr lvl="6" rtl="0" algn="ctr">
              <a:spcBef>
                <a:spcPts val="0"/>
              </a:spcBef>
              <a:spcAft>
                <a:spcPts val="0"/>
              </a:spcAft>
              <a:buClr>
                <a:schemeClr val="accent1"/>
              </a:buClr>
              <a:buSzPts val="12000"/>
              <a:buNone/>
              <a:defRPr sz="12000">
                <a:solidFill>
                  <a:schemeClr val="accent1"/>
                </a:solidFill>
              </a:defRPr>
            </a:lvl7pPr>
            <a:lvl8pPr lvl="7" rtl="0" algn="ctr">
              <a:spcBef>
                <a:spcPts val="0"/>
              </a:spcBef>
              <a:spcAft>
                <a:spcPts val="0"/>
              </a:spcAft>
              <a:buClr>
                <a:schemeClr val="accent1"/>
              </a:buClr>
              <a:buSzPts val="12000"/>
              <a:buNone/>
              <a:defRPr sz="12000">
                <a:solidFill>
                  <a:schemeClr val="accent1"/>
                </a:solidFill>
              </a:defRPr>
            </a:lvl8pPr>
            <a:lvl9pPr lvl="8" rtl="0" algn="ctr">
              <a:spcBef>
                <a:spcPts val="0"/>
              </a:spcBef>
              <a:spcAft>
                <a:spcPts val="0"/>
              </a:spcAft>
              <a:buClr>
                <a:schemeClr val="accent1"/>
              </a:buClr>
              <a:buSzPts val="12000"/>
              <a:buNone/>
              <a:defRPr sz="12000">
                <a:solidFill>
                  <a:schemeClr val="accent1"/>
                </a:solidFill>
              </a:defRPr>
            </a:lvl9pPr>
          </a:lstStyle>
          <a:p>
            <a:r>
              <a:t>xx%</a:t>
            </a:r>
          </a:p>
        </p:txBody>
      </p:sp>
      <p:sp>
        <p:nvSpPr>
          <p:cNvPr id="94" name="Google Shape;94;p16"/>
          <p:cNvSpPr txBox="1"/>
          <p:nvPr>
            <p:ph idx="5" type="subTitle"/>
          </p:nvPr>
        </p:nvSpPr>
        <p:spPr>
          <a:xfrm>
            <a:off x="2047875" y="3468725"/>
            <a:ext cx="2524200" cy="337500"/>
          </a:xfrm>
          <a:prstGeom prst="rect">
            <a:avLst/>
          </a:prstGeom>
        </p:spPr>
        <p:txBody>
          <a:bodyPr anchorCtr="0" anchor="t" bIns="91425" lIns="91425" spcFirstLastPara="1" rIns="91425" wrap="square" tIns="91425">
            <a:noAutofit/>
          </a:bodyPr>
          <a:lstStyle>
            <a:lvl1pPr lvl="0" rtl="0">
              <a:spcBef>
                <a:spcPts val="0"/>
              </a:spcBef>
              <a:spcAft>
                <a:spcPts val="0"/>
              </a:spcAft>
              <a:buNone/>
              <a:defRPr>
                <a:solidFill>
                  <a:schemeClr val="lt2"/>
                </a:solidFill>
                <a:latin typeface="Reem Kufi"/>
                <a:ea typeface="Reem Kufi"/>
                <a:cs typeface="Reem Kufi"/>
                <a:sym typeface="Reem Kufi"/>
              </a:defRPr>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
        <p:nvSpPr>
          <p:cNvPr id="95" name="Google Shape;95;p16"/>
          <p:cNvSpPr txBox="1"/>
          <p:nvPr>
            <p:ph idx="6" type="subTitle"/>
          </p:nvPr>
        </p:nvSpPr>
        <p:spPr>
          <a:xfrm>
            <a:off x="2047875" y="3764000"/>
            <a:ext cx="2285700" cy="611700"/>
          </a:xfrm>
          <a:prstGeom prst="rect">
            <a:avLst/>
          </a:prstGeom>
        </p:spPr>
        <p:txBody>
          <a:bodyPr anchorCtr="0" anchor="t" bIns="91425" lIns="91425" spcFirstLastPara="1" rIns="91425" wrap="square" tIns="91425">
            <a:noAutofit/>
          </a:bodyPr>
          <a:lstStyle>
            <a:lvl1pPr lvl="0" rtl="0">
              <a:spcBef>
                <a:spcPts val="0"/>
              </a:spcBef>
              <a:spcAft>
                <a:spcPts val="0"/>
              </a:spcAft>
              <a:buNone/>
              <a:defRPr sz="1600"/>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
        <p:nvSpPr>
          <p:cNvPr id="96" name="Google Shape;96;p16"/>
          <p:cNvSpPr txBox="1"/>
          <p:nvPr>
            <p:ph hasCustomPrompt="1" idx="7" type="title"/>
          </p:nvPr>
        </p:nvSpPr>
        <p:spPr>
          <a:xfrm>
            <a:off x="4695825" y="1867600"/>
            <a:ext cx="923700" cy="841200"/>
          </a:xfrm>
          <a:prstGeom prst="rect">
            <a:avLst/>
          </a:prstGeom>
        </p:spPr>
        <p:txBody>
          <a:bodyPr anchorCtr="0" anchor="b" bIns="91425" lIns="91425" spcFirstLastPara="1" rIns="91425" wrap="square" tIns="91425">
            <a:noAutofit/>
          </a:bodyPr>
          <a:lstStyle>
            <a:lvl1pPr lvl="0" rtl="0" algn="r">
              <a:spcBef>
                <a:spcPts val="0"/>
              </a:spcBef>
              <a:spcAft>
                <a:spcPts val="0"/>
              </a:spcAft>
              <a:buClr>
                <a:schemeClr val="accent1"/>
              </a:buClr>
              <a:buSzPts val="4800"/>
              <a:buNone/>
              <a:defRPr sz="4800">
                <a:solidFill>
                  <a:schemeClr val="accent1"/>
                </a:solidFill>
              </a:defRPr>
            </a:lvl1pPr>
            <a:lvl2pPr lvl="1" rtl="0" algn="ctr">
              <a:spcBef>
                <a:spcPts val="0"/>
              </a:spcBef>
              <a:spcAft>
                <a:spcPts val="0"/>
              </a:spcAft>
              <a:buClr>
                <a:schemeClr val="accent1"/>
              </a:buClr>
              <a:buSzPts val="12000"/>
              <a:buNone/>
              <a:defRPr sz="12000">
                <a:solidFill>
                  <a:schemeClr val="accent1"/>
                </a:solidFill>
              </a:defRPr>
            </a:lvl2pPr>
            <a:lvl3pPr lvl="2" rtl="0" algn="ctr">
              <a:spcBef>
                <a:spcPts val="0"/>
              </a:spcBef>
              <a:spcAft>
                <a:spcPts val="0"/>
              </a:spcAft>
              <a:buClr>
                <a:schemeClr val="accent1"/>
              </a:buClr>
              <a:buSzPts val="12000"/>
              <a:buNone/>
              <a:defRPr sz="12000">
                <a:solidFill>
                  <a:schemeClr val="accent1"/>
                </a:solidFill>
              </a:defRPr>
            </a:lvl3pPr>
            <a:lvl4pPr lvl="3" rtl="0" algn="ctr">
              <a:spcBef>
                <a:spcPts val="0"/>
              </a:spcBef>
              <a:spcAft>
                <a:spcPts val="0"/>
              </a:spcAft>
              <a:buClr>
                <a:schemeClr val="accent1"/>
              </a:buClr>
              <a:buSzPts val="12000"/>
              <a:buNone/>
              <a:defRPr sz="12000">
                <a:solidFill>
                  <a:schemeClr val="accent1"/>
                </a:solidFill>
              </a:defRPr>
            </a:lvl4pPr>
            <a:lvl5pPr lvl="4" rtl="0" algn="ctr">
              <a:spcBef>
                <a:spcPts val="0"/>
              </a:spcBef>
              <a:spcAft>
                <a:spcPts val="0"/>
              </a:spcAft>
              <a:buClr>
                <a:schemeClr val="accent1"/>
              </a:buClr>
              <a:buSzPts val="12000"/>
              <a:buNone/>
              <a:defRPr sz="12000">
                <a:solidFill>
                  <a:schemeClr val="accent1"/>
                </a:solidFill>
              </a:defRPr>
            </a:lvl5pPr>
            <a:lvl6pPr lvl="5" rtl="0" algn="ctr">
              <a:spcBef>
                <a:spcPts val="0"/>
              </a:spcBef>
              <a:spcAft>
                <a:spcPts val="0"/>
              </a:spcAft>
              <a:buClr>
                <a:schemeClr val="accent1"/>
              </a:buClr>
              <a:buSzPts val="12000"/>
              <a:buNone/>
              <a:defRPr sz="12000">
                <a:solidFill>
                  <a:schemeClr val="accent1"/>
                </a:solidFill>
              </a:defRPr>
            </a:lvl6pPr>
            <a:lvl7pPr lvl="6" rtl="0" algn="ctr">
              <a:spcBef>
                <a:spcPts val="0"/>
              </a:spcBef>
              <a:spcAft>
                <a:spcPts val="0"/>
              </a:spcAft>
              <a:buClr>
                <a:schemeClr val="accent1"/>
              </a:buClr>
              <a:buSzPts val="12000"/>
              <a:buNone/>
              <a:defRPr sz="12000">
                <a:solidFill>
                  <a:schemeClr val="accent1"/>
                </a:solidFill>
              </a:defRPr>
            </a:lvl7pPr>
            <a:lvl8pPr lvl="7" rtl="0" algn="ctr">
              <a:spcBef>
                <a:spcPts val="0"/>
              </a:spcBef>
              <a:spcAft>
                <a:spcPts val="0"/>
              </a:spcAft>
              <a:buClr>
                <a:schemeClr val="accent1"/>
              </a:buClr>
              <a:buSzPts val="12000"/>
              <a:buNone/>
              <a:defRPr sz="12000">
                <a:solidFill>
                  <a:schemeClr val="accent1"/>
                </a:solidFill>
              </a:defRPr>
            </a:lvl8pPr>
            <a:lvl9pPr lvl="8" rtl="0" algn="ctr">
              <a:spcBef>
                <a:spcPts val="0"/>
              </a:spcBef>
              <a:spcAft>
                <a:spcPts val="0"/>
              </a:spcAft>
              <a:buClr>
                <a:schemeClr val="accent1"/>
              </a:buClr>
              <a:buSzPts val="12000"/>
              <a:buNone/>
              <a:defRPr sz="12000">
                <a:solidFill>
                  <a:schemeClr val="accent1"/>
                </a:solidFill>
              </a:defRPr>
            </a:lvl9pPr>
          </a:lstStyle>
          <a:p>
            <a:r>
              <a:t>xx%</a:t>
            </a:r>
          </a:p>
        </p:txBody>
      </p:sp>
      <p:sp>
        <p:nvSpPr>
          <p:cNvPr id="97" name="Google Shape;97;p16"/>
          <p:cNvSpPr txBox="1"/>
          <p:nvPr>
            <p:ph idx="8" type="subTitle"/>
          </p:nvPr>
        </p:nvSpPr>
        <p:spPr>
          <a:xfrm>
            <a:off x="5867175" y="1801850"/>
            <a:ext cx="2524200" cy="337500"/>
          </a:xfrm>
          <a:prstGeom prst="rect">
            <a:avLst/>
          </a:prstGeom>
        </p:spPr>
        <p:txBody>
          <a:bodyPr anchorCtr="0" anchor="t" bIns="91425" lIns="91425" spcFirstLastPara="1" rIns="91425" wrap="square" tIns="91425">
            <a:noAutofit/>
          </a:bodyPr>
          <a:lstStyle>
            <a:lvl1pPr lvl="0" rtl="0">
              <a:spcBef>
                <a:spcPts val="0"/>
              </a:spcBef>
              <a:spcAft>
                <a:spcPts val="0"/>
              </a:spcAft>
              <a:buNone/>
              <a:defRPr>
                <a:solidFill>
                  <a:schemeClr val="lt2"/>
                </a:solidFill>
                <a:latin typeface="Reem Kufi"/>
                <a:ea typeface="Reem Kufi"/>
                <a:cs typeface="Reem Kufi"/>
                <a:sym typeface="Reem Kufi"/>
              </a:defRPr>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
        <p:nvSpPr>
          <p:cNvPr id="98" name="Google Shape;98;p16"/>
          <p:cNvSpPr txBox="1"/>
          <p:nvPr>
            <p:ph idx="9" type="subTitle"/>
          </p:nvPr>
        </p:nvSpPr>
        <p:spPr>
          <a:xfrm>
            <a:off x="5867175" y="2097125"/>
            <a:ext cx="2285700" cy="611700"/>
          </a:xfrm>
          <a:prstGeom prst="rect">
            <a:avLst/>
          </a:prstGeom>
        </p:spPr>
        <p:txBody>
          <a:bodyPr anchorCtr="0" anchor="t" bIns="91425" lIns="91425" spcFirstLastPara="1" rIns="91425" wrap="square" tIns="91425">
            <a:noAutofit/>
          </a:bodyPr>
          <a:lstStyle>
            <a:lvl1pPr lvl="0" rtl="0">
              <a:spcBef>
                <a:spcPts val="0"/>
              </a:spcBef>
              <a:spcAft>
                <a:spcPts val="0"/>
              </a:spcAft>
              <a:buNone/>
              <a:defRPr sz="1600"/>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
        <p:nvSpPr>
          <p:cNvPr id="99" name="Google Shape;99;p16"/>
          <p:cNvSpPr txBox="1"/>
          <p:nvPr>
            <p:ph hasCustomPrompt="1" idx="13" type="title"/>
          </p:nvPr>
        </p:nvSpPr>
        <p:spPr>
          <a:xfrm>
            <a:off x="4695825" y="3534475"/>
            <a:ext cx="923700" cy="841200"/>
          </a:xfrm>
          <a:prstGeom prst="rect">
            <a:avLst/>
          </a:prstGeom>
        </p:spPr>
        <p:txBody>
          <a:bodyPr anchorCtr="0" anchor="b" bIns="91425" lIns="91425" spcFirstLastPara="1" rIns="91425" wrap="square" tIns="91425">
            <a:noAutofit/>
          </a:bodyPr>
          <a:lstStyle>
            <a:lvl1pPr lvl="0" rtl="0" algn="r">
              <a:spcBef>
                <a:spcPts val="0"/>
              </a:spcBef>
              <a:spcAft>
                <a:spcPts val="0"/>
              </a:spcAft>
              <a:buClr>
                <a:schemeClr val="accent1"/>
              </a:buClr>
              <a:buSzPts val="4800"/>
              <a:buNone/>
              <a:defRPr sz="4800">
                <a:solidFill>
                  <a:schemeClr val="accent1"/>
                </a:solidFill>
              </a:defRPr>
            </a:lvl1pPr>
            <a:lvl2pPr lvl="1" rtl="0" algn="ctr">
              <a:spcBef>
                <a:spcPts val="0"/>
              </a:spcBef>
              <a:spcAft>
                <a:spcPts val="0"/>
              </a:spcAft>
              <a:buClr>
                <a:schemeClr val="accent1"/>
              </a:buClr>
              <a:buSzPts val="12000"/>
              <a:buNone/>
              <a:defRPr sz="12000">
                <a:solidFill>
                  <a:schemeClr val="accent1"/>
                </a:solidFill>
              </a:defRPr>
            </a:lvl2pPr>
            <a:lvl3pPr lvl="2" rtl="0" algn="ctr">
              <a:spcBef>
                <a:spcPts val="0"/>
              </a:spcBef>
              <a:spcAft>
                <a:spcPts val="0"/>
              </a:spcAft>
              <a:buClr>
                <a:schemeClr val="accent1"/>
              </a:buClr>
              <a:buSzPts val="12000"/>
              <a:buNone/>
              <a:defRPr sz="12000">
                <a:solidFill>
                  <a:schemeClr val="accent1"/>
                </a:solidFill>
              </a:defRPr>
            </a:lvl3pPr>
            <a:lvl4pPr lvl="3" rtl="0" algn="ctr">
              <a:spcBef>
                <a:spcPts val="0"/>
              </a:spcBef>
              <a:spcAft>
                <a:spcPts val="0"/>
              </a:spcAft>
              <a:buClr>
                <a:schemeClr val="accent1"/>
              </a:buClr>
              <a:buSzPts val="12000"/>
              <a:buNone/>
              <a:defRPr sz="12000">
                <a:solidFill>
                  <a:schemeClr val="accent1"/>
                </a:solidFill>
              </a:defRPr>
            </a:lvl4pPr>
            <a:lvl5pPr lvl="4" rtl="0" algn="ctr">
              <a:spcBef>
                <a:spcPts val="0"/>
              </a:spcBef>
              <a:spcAft>
                <a:spcPts val="0"/>
              </a:spcAft>
              <a:buClr>
                <a:schemeClr val="accent1"/>
              </a:buClr>
              <a:buSzPts val="12000"/>
              <a:buNone/>
              <a:defRPr sz="12000">
                <a:solidFill>
                  <a:schemeClr val="accent1"/>
                </a:solidFill>
              </a:defRPr>
            </a:lvl5pPr>
            <a:lvl6pPr lvl="5" rtl="0" algn="ctr">
              <a:spcBef>
                <a:spcPts val="0"/>
              </a:spcBef>
              <a:spcAft>
                <a:spcPts val="0"/>
              </a:spcAft>
              <a:buClr>
                <a:schemeClr val="accent1"/>
              </a:buClr>
              <a:buSzPts val="12000"/>
              <a:buNone/>
              <a:defRPr sz="12000">
                <a:solidFill>
                  <a:schemeClr val="accent1"/>
                </a:solidFill>
              </a:defRPr>
            </a:lvl6pPr>
            <a:lvl7pPr lvl="6" rtl="0" algn="ctr">
              <a:spcBef>
                <a:spcPts val="0"/>
              </a:spcBef>
              <a:spcAft>
                <a:spcPts val="0"/>
              </a:spcAft>
              <a:buClr>
                <a:schemeClr val="accent1"/>
              </a:buClr>
              <a:buSzPts val="12000"/>
              <a:buNone/>
              <a:defRPr sz="12000">
                <a:solidFill>
                  <a:schemeClr val="accent1"/>
                </a:solidFill>
              </a:defRPr>
            </a:lvl7pPr>
            <a:lvl8pPr lvl="7" rtl="0" algn="ctr">
              <a:spcBef>
                <a:spcPts val="0"/>
              </a:spcBef>
              <a:spcAft>
                <a:spcPts val="0"/>
              </a:spcAft>
              <a:buClr>
                <a:schemeClr val="accent1"/>
              </a:buClr>
              <a:buSzPts val="12000"/>
              <a:buNone/>
              <a:defRPr sz="12000">
                <a:solidFill>
                  <a:schemeClr val="accent1"/>
                </a:solidFill>
              </a:defRPr>
            </a:lvl8pPr>
            <a:lvl9pPr lvl="8" rtl="0" algn="ctr">
              <a:spcBef>
                <a:spcPts val="0"/>
              </a:spcBef>
              <a:spcAft>
                <a:spcPts val="0"/>
              </a:spcAft>
              <a:buClr>
                <a:schemeClr val="accent1"/>
              </a:buClr>
              <a:buSzPts val="12000"/>
              <a:buNone/>
              <a:defRPr sz="12000">
                <a:solidFill>
                  <a:schemeClr val="accent1"/>
                </a:solidFill>
              </a:defRPr>
            </a:lvl9pPr>
          </a:lstStyle>
          <a:p>
            <a:r>
              <a:t>xx%</a:t>
            </a:r>
          </a:p>
        </p:txBody>
      </p:sp>
      <p:sp>
        <p:nvSpPr>
          <p:cNvPr id="100" name="Google Shape;100;p16"/>
          <p:cNvSpPr txBox="1"/>
          <p:nvPr>
            <p:ph idx="14" type="subTitle"/>
          </p:nvPr>
        </p:nvSpPr>
        <p:spPr>
          <a:xfrm>
            <a:off x="5867175" y="3468725"/>
            <a:ext cx="2524200" cy="337500"/>
          </a:xfrm>
          <a:prstGeom prst="rect">
            <a:avLst/>
          </a:prstGeom>
        </p:spPr>
        <p:txBody>
          <a:bodyPr anchorCtr="0" anchor="t" bIns="91425" lIns="91425" spcFirstLastPara="1" rIns="91425" wrap="square" tIns="91425">
            <a:noAutofit/>
          </a:bodyPr>
          <a:lstStyle>
            <a:lvl1pPr lvl="0" rtl="0">
              <a:spcBef>
                <a:spcPts val="0"/>
              </a:spcBef>
              <a:spcAft>
                <a:spcPts val="0"/>
              </a:spcAft>
              <a:buNone/>
              <a:defRPr>
                <a:solidFill>
                  <a:schemeClr val="lt2"/>
                </a:solidFill>
                <a:latin typeface="Reem Kufi"/>
                <a:ea typeface="Reem Kufi"/>
                <a:cs typeface="Reem Kufi"/>
                <a:sym typeface="Reem Kufi"/>
              </a:defRPr>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
        <p:nvSpPr>
          <p:cNvPr id="101" name="Google Shape;101;p16"/>
          <p:cNvSpPr txBox="1"/>
          <p:nvPr>
            <p:ph idx="15" type="subTitle"/>
          </p:nvPr>
        </p:nvSpPr>
        <p:spPr>
          <a:xfrm>
            <a:off x="5867175" y="3764000"/>
            <a:ext cx="2285700" cy="611700"/>
          </a:xfrm>
          <a:prstGeom prst="rect">
            <a:avLst/>
          </a:prstGeom>
        </p:spPr>
        <p:txBody>
          <a:bodyPr anchorCtr="0" anchor="t" bIns="91425" lIns="91425" spcFirstLastPara="1" rIns="91425" wrap="square" tIns="91425">
            <a:noAutofit/>
          </a:bodyPr>
          <a:lstStyle>
            <a:lvl1pPr lvl="0" rtl="0">
              <a:spcBef>
                <a:spcPts val="0"/>
              </a:spcBef>
              <a:spcAft>
                <a:spcPts val="0"/>
              </a:spcAft>
              <a:buNone/>
              <a:defRPr sz="1600"/>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
        <p:nvSpPr>
          <p:cNvPr id="102" name="Google Shape;102;p16"/>
          <p:cNvSpPr/>
          <p:nvPr/>
        </p:nvSpPr>
        <p:spPr>
          <a:xfrm>
            <a:off x="3515050" y="540000"/>
            <a:ext cx="4908900" cy="2277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hree columns">
  <p:cSld name="CUSTOM_2">
    <p:spTree>
      <p:nvGrpSpPr>
        <p:cNvPr id="103" name="Shape 103"/>
        <p:cNvGrpSpPr/>
        <p:nvPr/>
      </p:nvGrpSpPr>
      <p:grpSpPr>
        <a:xfrm>
          <a:off x="0" y="0"/>
          <a:ext cx="0" cy="0"/>
          <a:chOff x="0" y="0"/>
          <a:chExt cx="0" cy="0"/>
        </a:xfrm>
      </p:grpSpPr>
      <p:sp>
        <p:nvSpPr>
          <p:cNvPr id="104" name="Google Shape;104;p17"/>
          <p:cNvSpPr txBox="1"/>
          <p:nvPr>
            <p:ph type="title"/>
          </p:nvPr>
        </p:nvSpPr>
        <p:spPr>
          <a:xfrm>
            <a:off x="720000" y="540000"/>
            <a:ext cx="2992200" cy="5727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3000"/>
              <a:buNone/>
              <a:defRPr sz="3000">
                <a:solidFill>
                  <a:schemeClr val="dk2"/>
                </a:solidFill>
              </a:defRPr>
            </a:lvl1pPr>
            <a:lvl2pPr lvl="1" rtl="0">
              <a:spcBef>
                <a:spcPts val="0"/>
              </a:spcBef>
              <a:spcAft>
                <a:spcPts val="0"/>
              </a:spcAft>
              <a:buClr>
                <a:schemeClr val="dk2"/>
              </a:buClr>
              <a:buSzPts val="2800"/>
              <a:buNone/>
              <a:defRPr>
                <a:solidFill>
                  <a:schemeClr val="dk2"/>
                </a:solidFill>
              </a:defRPr>
            </a:lvl2pPr>
            <a:lvl3pPr lvl="2" rtl="0">
              <a:spcBef>
                <a:spcPts val="0"/>
              </a:spcBef>
              <a:spcAft>
                <a:spcPts val="0"/>
              </a:spcAft>
              <a:buClr>
                <a:schemeClr val="dk2"/>
              </a:buClr>
              <a:buSzPts val="2800"/>
              <a:buNone/>
              <a:defRPr>
                <a:solidFill>
                  <a:schemeClr val="dk2"/>
                </a:solidFill>
              </a:defRPr>
            </a:lvl3pPr>
            <a:lvl4pPr lvl="3" rtl="0">
              <a:spcBef>
                <a:spcPts val="0"/>
              </a:spcBef>
              <a:spcAft>
                <a:spcPts val="0"/>
              </a:spcAft>
              <a:buClr>
                <a:schemeClr val="dk2"/>
              </a:buClr>
              <a:buSzPts val="2800"/>
              <a:buNone/>
              <a:defRPr>
                <a:solidFill>
                  <a:schemeClr val="dk2"/>
                </a:solidFill>
              </a:defRPr>
            </a:lvl4pPr>
            <a:lvl5pPr lvl="4" rtl="0">
              <a:spcBef>
                <a:spcPts val="0"/>
              </a:spcBef>
              <a:spcAft>
                <a:spcPts val="0"/>
              </a:spcAft>
              <a:buClr>
                <a:schemeClr val="dk2"/>
              </a:buClr>
              <a:buSzPts val="2800"/>
              <a:buNone/>
              <a:defRPr>
                <a:solidFill>
                  <a:schemeClr val="dk2"/>
                </a:solidFill>
              </a:defRPr>
            </a:lvl5pPr>
            <a:lvl6pPr lvl="5" rtl="0">
              <a:spcBef>
                <a:spcPts val="0"/>
              </a:spcBef>
              <a:spcAft>
                <a:spcPts val="0"/>
              </a:spcAft>
              <a:buClr>
                <a:schemeClr val="dk2"/>
              </a:buClr>
              <a:buSzPts val="2800"/>
              <a:buNone/>
              <a:defRPr>
                <a:solidFill>
                  <a:schemeClr val="dk2"/>
                </a:solidFill>
              </a:defRPr>
            </a:lvl6pPr>
            <a:lvl7pPr lvl="6" rtl="0">
              <a:spcBef>
                <a:spcPts val="0"/>
              </a:spcBef>
              <a:spcAft>
                <a:spcPts val="0"/>
              </a:spcAft>
              <a:buClr>
                <a:schemeClr val="dk2"/>
              </a:buClr>
              <a:buSzPts val="2800"/>
              <a:buNone/>
              <a:defRPr>
                <a:solidFill>
                  <a:schemeClr val="dk2"/>
                </a:solidFill>
              </a:defRPr>
            </a:lvl7pPr>
            <a:lvl8pPr lvl="7" rtl="0">
              <a:spcBef>
                <a:spcPts val="0"/>
              </a:spcBef>
              <a:spcAft>
                <a:spcPts val="0"/>
              </a:spcAft>
              <a:buClr>
                <a:schemeClr val="dk2"/>
              </a:buClr>
              <a:buSzPts val="2800"/>
              <a:buNone/>
              <a:defRPr>
                <a:solidFill>
                  <a:schemeClr val="dk2"/>
                </a:solidFill>
              </a:defRPr>
            </a:lvl8pPr>
            <a:lvl9pPr lvl="8" rtl="0">
              <a:spcBef>
                <a:spcPts val="0"/>
              </a:spcBef>
              <a:spcAft>
                <a:spcPts val="0"/>
              </a:spcAft>
              <a:buClr>
                <a:schemeClr val="dk2"/>
              </a:buClr>
              <a:buSzPts val="2800"/>
              <a:buNone/>
              <a:defRPr>
                <a:solidFill>
                  <a:schemeClr val="dk2"/>
                </a:solidFill>
              </a:defRPr>
            </a:lvl9pPr>
          </a:lstStyle>
          <a:p/>
        </p:txBody>
      </p:sp>
      <p:sp>
        <p:nvSpPr>
          <p:cNvPr id="105" name="Google Shape;105;p17"/>
          <p:cNvSpPr txBox="1"/>
          <p:nvPr>
            <p:ph idx="1" type="subTitle"/>
          </p:nvPr>
        </p:nvSpPr>
        <p:spPr>
          <a:xfrm>
            <a:off x="1552725" y="2572650"/>
            <a:ext cx="2285700" cy="572700"/>
          </a:xfrm>
          <a:prstGeom prst="rect">
            <a:avLst/>
          </a:prstGeom>
        </p:spPr>
        <p:txBody>
          <a:bodyPr anchorCtr="0" anchor="t" bIns="91425" lIns="91425" spcFirstLastPara="1" rIns="91425" wrap="square" tIns="91425">
            <a:noAutofit/>
          </a:bodyPr>
          <a:lstStyle>
            <a:lvl1pPr lvl="0" rtl="0">
              <a:spcBef>
                <a:spcPts val="0"/>
              </a:spcBef>
              <a:spcAft>
                <a:spcPts val="0"/>
              </a:spcAft>
              <a:buNone/>
              <a:defRPr sz="1600"/>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
        <p:nvSpPr>
          <p:cNvPr id="106" name="Google Shape;106;p17"/>
          <p:cNvSpPr/>
          <p:nvPr/>
        </p:nvSpPr>
        <p:spPr>
          <a:xfrm>
            <a:off x="3515050" y="540000"/>
            <a:ext cx="4908900" cy="2277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7"/>
          <p:cNvSpPr txBox="1"/>
          <p:nvPr>
            <p:ph idx="2" type="subTitle"/>
          </p:nvPr>
        </p:nvSpPr>
        <p:spPr>
          <a:xfrm>
            <a:off x="5410350" y="2572650"/>
            <a:ext cx="2285700" cy="572700"/>
          </a:xfrm>
          <a:prstGeom prst="rect">
            <a:avLst/>
          </a:prstGeom>
        </p:spPr>
        <p:txBody>
          <a:bodyPr anchorCtr="0" anchor="t" bIns="91425" lIns="91425" spcFirstLastPara="1" rIns="91425" wrap="square" tIns="91425">
            <a:noAutofit/>
          </a:bodyPr>
          <a:lstStyle>
            <a:lvl1pPr lvl="0" rtl="0">
              <a:spcBef>
                <a:spcPts val="0"/>
              </a:spcBef>
              <a:spcAft>
                <a:spcPts val="0"/>
              </a:spcAft>
              <a:buNone/>
              <a:defRPr sz="1600"/>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
        <p:nvSpPr>
          <p:cNvPr id="108" name="Google Shape;108;p17"/>
          <p:cNvSpPr txBox="1"/>
          <p:nvPr>
            <p:ph idx="3" type="subTitle"/>
          </p:nvPr>
        </p:nvSpPr>
        <p:spPr>
          <a:xfrm>
            <a:off x="3481525" y="3896625"/>
            <a:ext cx="2285700" cy="572700"/>
          </a:xfrm>
          <a:prstGeom prst="rect">
            <a:avLst/>
          </a:prstGeom>
        </p:spPr>
        <p:txBody>
          <a:bodyPr anchorCtr="0" anchor="t" bIns="91425" lIns="91425" spcFirstLastPara="1" rIns="91425" wrap="square" tIns="91425">
            <a:noAutofit/>
          </a:bodyPr>
          <a:lstStyle>
            <a:lvl1pPr lvl="0" rtl="0">
              <a:spcBef>
                <a:spcPts val="0"/>
              </a:spcBef>
              <a:spcAft>
                <a:spcPts val="0"/>
              </a:spcAft>
              <a:buNone/>
              <a:defRPr sz="1600"/>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
        <p:nvSpPr>
          <p:cNvPr id="109" name="Google Shape;109;p17"/>
          <p:cNvSpPr/>
          <p:nvPr/>
        </p:nvSpPr>
        <p:spPr>
          <a:xfrm rot="900108">
            <a:off x="7586327" y="3667699"/>
            <a:ext cx="1802354" cy="1802354"/>
          </a:xfrm>
          <a:custGeom>
            <a:rect b="b" l="l" r="r" t="t"/>
            <a:pathLst>
              <a:path extrusionOk="0" h="80403" w="80403">
                <a:moveTo>
                  <a:pt x="80402" y="0"/>
                </a:moveTo>
                <a:cubicBezTo>
                  <a:pt x="36029" y="0"/>
                  <a:pt x="0" y="36095"/>
                  <a:pt x="0" y="80403"/>
                </a:cubicBezTo>
                <a:lnTo>
                  <a:pt x="30598" y="80403"/>
                </a:lnTo>
                <a:cubicBezTo>
                  <a:pt x="30598" y="52918"/>
                  <a:pt x="52983" y="30664"/>
                  <a:pt x="80402" y="30664"/>
                </a:cubicBezTo>
                <a:lnTo>
                  <a:pt x="80402"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7"/>
          <p:cNvSpPr/>
          <p:nvPr/>
        </p:nvSpPr>
        <p:spPr>
          <a:xfrm flipH="1" rot="-900108">
            <a:off x="-152805" y="3667699"/>
            <a:ext cx="1802354" cy="1802354"/>
          </a:xfrm>
          <a:custGeom>
            <a:rect b="b" l="l" r="r" t="t"/>
            <a:pathLst>
              <a:path extrusionOk="0" h="80403" w="80403">
                <a:moveTo>
                  <a:pt x="80402" y="0"/>
                </a:moveTo>
                <a:cubicBezTo>
                  <a:pt x="36029" y="0"/>
                  <a:pt x="0" y="36095"/>
                  <a:pt x="0" y="80403"/>
                </a:cubicBezTo>
                <a:lnTo>
                  <a:pt x="30598" y="80403"/>
                </a:lnTo>
                <a:cubicBezTo>
                  <a:pt x="30598" y="52918"/>
                  <a:pt x="52983" y="30664"/>
                  <a:pt x="80402" y="30664"/>
                </a:cubicBezTo>
                <a:lnTo>
                  <a:pt x="80402"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1">
  <p:cSld name="CUSTOM_3">
    <p:spTree>
      <p:nvGrpSpPr>
        <p:cNvPr id="111" name="Shape 111"/>
        <p:cNvGrpSpPr/>
        <p:nvPr/>
      </p:nvGrpSpPr>
      <p:grpSpPr>
        <a:xfrm>
          <a:off x="0" y="0"/>
          <a:ext cx="0" cy="0"/>
          <a:chOff x="0" y="0"/>
          <a:chExt cx="0" cy="0"/>
        </a:xfrm>
      </p:grpSpPr>
      <p:sp>
        <p:nvSpPr>
          <p:cNvPr id="112" name="Google Shape;112;p18"/>
          <p:cNvSpPr/>
          <p:nvPr/>
        </p:nvSpPr>
        <p:spPr>
          <a:xfrm rot="-9387396">
            <a:off x="-70379" y="-428829"/>
            <a:ext cx="1802529" cy="1802529"/>
          </a:xfrm>
          <a:custGeom>
            <a:rect b="b" l="l" r="r" t="t"/>
            <a:pathLst>
              <a:path extrusionOk="0" h="80403" w="80403">
                <a:moveTo>
                  <a:pt x="80402" y="0"/>
                </a:moveTo>
                <a:cubicBezTo>
                  <a:pt x="36029" y="0"/>
                  <a:pt x="0" y="36095"/>
                  <a:pt x="0" y="80403"/>
                </a:cubicBezTo>
                <a:lnTo>
                  <a:pt x="30598" y="80403"/>
                </a:lnTo>
                <a:cubicBezTo>
                  <a:pt x="30598" y="52918"/>
                  <a:pt x="52983" y="30664"/>
                  <a:pt x="80402" y="30664"/>
                </a:cubicBezTo>
                <a:lnTo>
                  <a:pt x="80402"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8"/>
          <p:cNvSpPr txBox="1"/>
          <p:nvPr>
            <p:ph type="title"/>
          </p:nvPr>
        </p:nvSpPr>
        <p:spPr>
          <a:xfrm>
            <a:off x="5360825" y="540000"/>
            <a:ext cx="3063000" cy="572700"/>
          </a:xfrm>
          <a:prstGeom prst="rect">
            <a:avLst/>
          </a:prstGeom>
        </p:spPr>
        <p:txBody>
          <a:bodyPr anchorCtr="0" anchor="t" bIns="91425" lIns="91425" spcFirstLastPara="1" rIns="91425" wrap="square" tIns="91425">
            <a:noAutofit/>
          </a:bodyPr>
          <a:lstStyle>
            <a:lvl1pPr lvl="0" rtl="0" algn="r">
              <a:spcBef>
                <a:spcPts val="0"/>
              </a:spcBef>
              <a:spcAft>
                <a:spcPts val="0"/>
              </a:spcAft>
              <a:buClr>
                <a:schemeClr val="lt2"/>
              </a:buClr>
              <a:buSzPts val="3000"/>
              <a:buNone/>
              <a:defRPr sz="3000">
                <a:solidFill>
                  <a:schemeClr val="lt2"/>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2">
  <p:cSld name="CUSTOM_5">
    <p:spTree>
      <p:nvGrpSpPr>
        <p:cNvPr id="114" name="Shape 114"/>
        <p:cNvGrpSpPr/>
        <p:nvPr/>
      </p:nvGrpSpPr>
      <p:grpSpPr>
        <a:xfrm>
          <a:off x="0" y="0"/>
          <a:ext cx="0" cy="0"/>
          <a:chOff x="0" y="0"/>
          <a:chExt cx="0" cy="0"/>
        </a:xfrm>
      </p:grpSpPr>
      <p:sp>
        <p:nvSpPr>
          <p:cNvPr id="115" name="Google Shape;115;p19"/>
          <p:cNvSpPr txBox="1"/>
          <p:nvPr>
            <p:ph type="title"/>
          </p:nvPr>
        </p:nvSpPr>
        <p:spPr>
          <a:xfrm>
            <a:off x="3657825" y="540000"/>
            <a:ext cx="4766100" cy="572700"/>
          </a:xfrm>
          <a:prstGeom prst="rect">
            <a:avLst/>
          </a:prstGeom>
        </p:spPr>
        <p:txBody>
          <a:bodyPr anchorCtr="0" anchor="t" bIns="91425" lIns="91425" spcFirstLastPara="1" rIns="91425" wrap="square" tIns="91425">
            <a:noAutofit/>
          </a:bodyPr>
          <a:lstStyle>
            <a:lvl1pPr lvl="0" rtl="0" algn="r">
              <a:spcBef>
                <a:spcPts val="0"/>
              </a:spcBef>
              <a:spcAft>
                <a:spcPts val="0"/>
              </a:spcAft>
              <a:buClr>
                <a:schemeClr val="lt2"/>
              </a:buClr>
              <a:buSzPts val="3000"/>
              <a:buNone/>
              <a:defRPr sz="3000">
                <a:solidFill>
                  <a:schemeClr val="lt2"/>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16" name="Google Shape;116;p19"/>
          <p:cNvSpPr/>
          <p:nvPr/>
        </p:nvSpPr>
        <p:spPr>
          <a:xfrm>
            <a:off x="0" y="0"/>
            <a:ext cx="1540587" cy="1540521"/>
          </a:xfrm>
          <a:custGeom>
            <a:rect b="b" l="l" r="r" t="t"/>
            <a:pathLst>
              <a:path extrusionOk="0" h="23247" w="23248">
                <a:moveTo>
                  <a:pt x="1" y="0"/>
                </a:moveTo>
                <a:lnTo>
                  <a:pt x="1" y="23247"/>
                </a:lnTo>
                <a:cubicBezTo>
                  <a:pt x="12783" y="23247"/>
                  <a:pt x="23247" y="12849"/>
                  <a:pt x="23247"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3">
  <p:cSld name="CUSTOM_5_1">
    <p:spTree>
      <p:nvGrpSpPr>
        <p:cNvPr id="117" name="Shape 117"/>
        <p:cNvGrpSpPr/>
        <p:nvPr/>
      </p:nvGrpSpPr>
      <p:grpSpPr>
        <a:xfrm>
          <a:off x="0" y="0"/>
          <a:ext cx="0" cy="0"/>
          <a:chOff x="0" y="0"/>
          <a:chExt cx="0" cy="0"/>
        </a:xfrm>
      </p:grpSpPr>
      <p:sp>
        <p:nvSpPr>
          <p:cNvPr id="118" name="Google Shape;118;p20"/>
          <p:cNvSpPr txBox="1"/>
          <p:nvPr>
            <p:ph type="title"/>
          </p:nvPr>
        </p:nvSpPr>
        <p:spPr>
          <a:xfrm>
            <a:off x="2156850" y="3584875"/>
            <a:ext cx="4830600" cy="984000"/>
          </a:xfrm>
          <a:prstGeom prst="rect">
            <a:avLst/>
          </a:prstGeom>
        </p:spPr>
        <p:txBody>
          <a:bodyPr anchorCtr="0" anchor="t" bIns="91425" lIns="91425" spcFirstLastPara="1" rIns="91425" wrap="square" tIns="91425">
            <a:noAutofit/>
          </a:bodyPr>
          <a:lstStyle>
            <a:lvl1pPr lvl="0" rtl="0" algn="ctr">
              <a:spcBef>
                <a:spcPts val="0"/>
              </a:spcBef>
              <a:spcAft>
                <a:spcPts val="0"/>
              </a:spcAft>
              <a:buClr>
                <a:schemeClr val="lt1"/>
              </a:buClr>
              <a:buSzPts val="3000"/>
              <a:buNone/>
              <a:defRPr sz="3000">
                <a:solidFill>
                  <a:schemeClr val="lt1"/>
                </a:solidFill>
              </a:defRPr>
            </a:lvl1pPr>
            <a:lvl2pPr lvl="1" rtl="0" algn="ctr">
              <a:spcBef>
                <a:spcPts val="0"/>
              </a:spcBef>
              <a:spcAft>
                <a:spcPts val="0"/>
              </a:spcAft>
              <a:buClr>
                <a:schemeClr val="lt2"/>
              </a:buClr>
              <a:buSzPts val="2800"/>
              <a:buNone/>
              <a:defRPr>
                <a:solidFill>
                  <a:schemeClr val="lt2"/>
                </a:solidFill>
              </a:defRPr>
            </a:lvl2pPr>
            <a:lvl3pPr lvl="2" rtl="0" algn="ctr">
              <a:spcBef>
                <a:spcPts val="0"/>
              </a:spcBef>
              <a:spcAft>
                <a:spcPts val="0"/>
              </a:spcAft>
              <a:buClr>
                <a:schemeClr val="lt2"/>
              </a:buClr>
              <a:buSzPts val="2800"/>
              <a:buNone/>
              <a:defRPr>
                <a:solidFill>
                  <a:schemeClr val="lt2"/>
                </a:solidFill>
              </a:defRPr>
            </a:lvl3pPr>
            <a:lvl4pPr lvl="3" rtl="0" algn="ctr">
              <a:spcBef>
                <a:spcPts val="0"/>
              </a:spcBef>
              <a:spcAft>
                <a:spcPts val="0"/>
              </a:spcAft>
              <a:buClr>
                <a:schemeClr val="lt2"/>
              </a:buClr>
              <a:buSzPts val="2800"/>
              <a:buNone/>
              <a:defRPr>
                <a:solidFill>
                  <a:schemeClr val="lt2"/>
                </a:solidFill>
              </a:defRPr>
            </a:lvl4pPr>
            <a:lvl5pPr lvl="4" rtl="0" algn="ctr">
              <a:spcBef>
                <a:spcPts val="0"/>
              </a:spcBef>
              <a:spcAft>
                <a:spcPts val="0"/>
              </a:spcAft>
              <a:buClr>
                <a:schemeClr val="lt2"/>
              </a:buClr>
              <a:buSzPts val="2800"/>
              <a:buNone/>
              <a:defRPr>
                <a:solidFill>
                  <a:schemeClr val="lt2"/>
                </a:solidFill>
              </a:defRPr>
            </a:lvl5pPr>
            <a:lvl6pPr lvl="5" rtl="0" algn="ctr">
              <a:spcBef>
                <a:spcPts val="0"/>
              </a:spcBef>
              <a:spcAft>
                <a:spcPts val="0"/>
              </a:spcAft>
              <a:buClr>
                <a:schemeClr val="lt2"/>
              </a:buClr>
              <a:buSzPts val="2800"/>
              <a:buNone/>
              <a:defRPr>
                <a:solidFill>
                  <a:schemeClr val="lt2"/>
                </a:solidFill>
              </a:defRPr>
            </a:lvl6pPr>
            <a:lvl7pPr lvl="6" rtl="0" algn="ctr">
              <a:spcBef>
                <a:spcPts val="0"/>
              </a:spcBef>
              <a:spcAft>
                <a:spcPts val="0"/>
              </a:spcAft>
              <a:buClr>
                <a:schemeClr val="lt2"/>
              </a:buClr>
              <a:buSzPts val="2800"/>
              <a:buNone/>
              <a:defRPr>
                <a:solidFill>
                  <a:schemeClr val="lt2"/>
                </a:solidFill>
              </a:defRPr>
            </a:lvl7pPr>
            <a:lvl8pPr lvl="7" rtl="0" algn="ctr">
              <a:spcBef>
                <a:spcPts val="0"/>
              </a:spcBef>
              <a:spcAft>
                <a:spcPts val="0"/>
              </a:spcAft>
              <a:buClr>
                <a:schemeClr val="lt2"/>
              </a:buClr>
              <a:buSzPts val="2800"/>
              <a:buNone/>
              <a:defRPr>
                <a:solidFill>
                  <a:schemeClr val="lt2"/>
                </a:solidFill>
              </a:defRPr>
            </a:lvl8pPr>
            <a:lvl9pPr lvl="8" rtl="0" algn="ctr">
              <a:spcBef>
                <a:spcPts val="0"/>
              </a:spcBef>
              <a:spcAft>
                <a:spcPts val="0"/>
              </a:spcAft>
              <a:buClr>
                <a:schemeClr val="lt2"/>
              </a:buClr>
              <a:buSzPts val="2800"/>
              <a:buNone/>
              <a:defRPr>
                <a:solidFill>
                  <a:schemeClr val="lt2"/>
                </a:solidFill>
              </a:defRPr>
            </a:lvl9pPr>
          </a:lstStyle>
          <a:p/>
        </p:txBody>
      </p:sp>
      <p:sp>
        <p:nvSpPr>
          <p:cNvPr id="119" name="Google Shape;119;p20"/>
          <p:cNvSpPr/>
          <p:nvPr/>
        </p:nvSpPr>
        <p:spPr>
          <a:xfrm>
            <a:off x="0" y="0"/>
            <a:ext cx="1540587" cy="1540521"/>
          </a:xfrm>
          <a:custGeom>
            <a:rect b="b" l="l" r="r" t="t"/>
            <a:pathLst>
              <a:path extrusionOk="0" h="23247" w="23248">
                <a:moveTo>
                  <a:pt x="1" y="0"/>
                </a:moveTo>
                <a:lnTo>
                  <a:pt x="1" y="23247"/>
                </a:lnTo>
                <a:cubicBezTo>
                  <a:pt x="12783" y="23247"/>
                  <a:pt x="23247" y="12849"/>
                  <a:pt x="23247"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lt1"/>
        </a:solidFill>
      </p:bgPr>
    </p:bg>
    <p:spTree>
      <p:nvGrpSpPr>
        <p:cNvPr id="13" name="Shape 13"/>
        <p:cNvGrpSpPr/>
        <p:nvPr/>
      </p:nvGrpSpPr>
      <p:grpSpPr>
        <a:xfrm>
          <a:off x="0" y="0"/>
          <a:ext cx="0" cy="0"/>
          <a:chOff x="0" y="0"/>
          <a:chExt cx="0" cy="0"/>
        </a:xfrm>
      </p:grpSpPr>
      <p:sp>
        <p:nvSpPr>
          <p:cNvPr id="14" name="Google Shape;14;p3"/>
          <p:cNvSpPr txBox="1"/>
          <p:nvPr>
            <p:ph hasCustomPrompt="1" type="title"/>
          </p:nvPr>
        </p:nvSpPr>
        <p:spPr>
          <a:xfrm>
            <a:off x="3781075" y="1635450"/>
            <a:ext cx="1714500" cy="973200"/>
          </a:xfrm>
          <a:prstGeom prst="rect">
            <a:avLst/>
          </a:prstGeom>
        </p:spPr>
        <p:txBody>
          <a:bodyPr anchorCtr="0" anchor="b" bIns="91425" lIns="91425" spcFirstLastPara="1" rIns="91425" wrap="square" tIns="91425">
            <a:noAutofit/>
          </a:bodyPr>
          <a:lstStyle>
            <a:lvl1pPr lvl="0" rtl="0" algn="ctr">
              <a:spcBef>
                <a:spcPts val="0"/>
              </a:spcBef>
              <a:spcAft>
                <a:spcPts val="0"/>
              </a:spcAft>
              <a:buClr>
                <a:schemeClr val="accent1"/>
              </a:buClr>
              <a:buSzPts val="6000"/>
              <a:buNone/>
              <a:defRPr sz="6000">
                <a:solidFill>
                  <a:schemeClr val="accent1"/>
                </a:solidFill>
              </a:defRPr>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15" name="Google Shape;15;p3"/>
          <p:cNvSpPr txBox="1"/>
          <p:nvPr>
            <p:ph idx="2" type="title"/>
          </p:nvPr>
        </p:nvSpPr>
        <p:spPr>
          <a:xfrm>
            <a:off x="2343300" y="2406625"/>
            <a:ext cx="4457700" cy="609600"/>
          </a:xfrm>
          <a:prstGeom prst="rect">
            <a:avLst/>
          </a:prstGeom>
        </p:spPr>
        <p:txBody>
          <a:bodyPr anchorCtr="0" anchor="t" bIns="91425" lIns="91425" spcFirstLastPara="1" rIns="91425" wrap="square" tIns="91425">
            <a:noAutofit/>
          </a:bodyPr>
          <a:lstStyle>
            <a:lvl1pPr lvl="0" rtl="0" algn="ctr">
              <a:spcBef>
                <a:spcPts val="0"/>
              </a:spcBef>
              <a:spcAft>
                <a:spcPts val="0"/>
              </a:spcAft>
              <a:buClr>
                <a:schemeClr val="lt2"/>
              </a:buClr>
              <a:buSzPts val="3000"/>
              <a:buNone/>
              <a:defRPr sz="3000">
                <a:solidFill>
                  <a:schemeClr val="lt2"/>
                </a:solidFill>
              </a:defRPr>
            </a:lvl1pPr>
            <a:lvl2pPr lvl="1" rtl="0">
              <a:spcBef>
                <a:spcPts val="0"/>
              </a:spcBef>
              <a:spcAft>
                <a:spcPts val="0"/>
              </a:spcAft>
              <a:buClr>
                <a:schemeClr val="lt2"/>
              </a:buClr>
              <a:buSzPts val="2800"/>
              <a:buNone/>
              <a:defRPr>
                <a:solidFill>
                  <a:schemeClr val="lt2"/>
                </a:solidFill>
              </a:defRPr>
            </a:lvl2pPr>
            <a:lvl3pPr lvl="2" rtl="0">
              <a:spcBef>
                <a:spcPts val="0"/>
              </a:spcBef>
              <a:spcAft>
                <a:spcPts val="0"/>
              </a:spcAft>
              <a:buClr>
                <a:schemeClr val="lt2"/>
              </a:buClr>
              <a:buSzPts val="2800"/>
              <a:buNone/>
              <a:defRPr>
                <a:solidFill>
                  <a:schemeClr val="lt2"/>
                </a:solidFill>
              </a:defRPr>
            </a:lvl3pPr>
            <a:lvl4pPr lvl="3" rtl="0">
              <a:spcBef>
                <a:spcPts val="0"/>
              </a:spcBef>
              <a:spcAft>
                <a:spcPts val="0"/>
              </a:spcAft>
              <a:buClr>
                <a:schemeClr val="lt2"/>
              </a:buClr>
              <a:buSzPts val="2800"/>
              <a:buNone/>
              <a:defRPr>
                <a:solidFill>
                  <a:schemeClr val="lt2"/>
                </a:solidFill>
              </a:defRPr>
            </a:lvl4pPr>
            <a:lvl5pPr lvl="4" rtl="0">
              <a:spcBef>
                <a:spcPts val="0"/>
              </a:spcBef>
              <a:spcAft>
                <a:spcPts val="0"/>
              </a:spcAft>
              <a:buClr>
                <a:schemeClr val="lt2"/>
              </a:buClr>
              <a:buSzPts val="2800"/>
              <a:buNone/>
              <a:defRPr>
                <a:solidFill>
                  <a:schemeClr val="lt2"/>
                </a:solidFill>
              </a:defRPr>
            </a:lvl5pPr>
            <a:lvl6pPr lvl="5" rtl="0">
              <a:spcBef>
                <a:spcPts val="0"/>
              </a:spcBef>
              <a:spcAft>
                <a:spcPts val="0"/>
              </a:spcAft>
              <a:buClr>
                <a:schemeClr val="lt2"/>
              </a:buClr>
              <a:buSzPts val="2800"/>
              <a:buNone/>
              <a:defRPr>
                <a:solidFill>
                  <a:schemeClr val="lt2"/>
                </a:solidFill>
              </a:defRPr>
            </a:lvl6pPr>
            <a:lvl7pPr lvl="6" rtl="0">
              <a:spcBef>
                <a:spcPts val="0"/>
              </a:spcBef>
              <a:spcAft>
                <a:spcPts val="0"/>
              </a:spcAft>
              <a:buClr>
                <a:schemeClr val="lt2"/>
              </a:buClr>
              <a:buSzPts val="2800"/>
              <a:buNone/>
              <a:defRPr>
                <a:solidFill>
                  <a:schemeClr val="lt2"/>
                </a:solidFill>
              </a:defRPr>
            </a:lvl7pPr>
            <a:lvl8pPr lvl="7" rtl="0">
              <a:spcBef>
                <a:spcPts val="0"/>
              </a:spcBef>
              <a:spcAft>
                <a:spcPts val="0"/>
              </a:spcAft>
              <a:buClr>
                <a:schemeClr val="lt2"/>
              </a:buClr>
              <a:buSzPts val="2800"/>
              <a:buNone/>
              <a:defRPr>
                <a:solidFill>
                  <a:schemeClr val="lt2"/>
                </a:solidFill>
              </a:defRPr>
            </a:lvl8pPr>
            <a:lvl9pPr lvl="8" rtl="0">
              <a:spcBef>
                <a:spcPts val="0"/>
              </a:spcBef>
              <a:spcAft>
                <a:spcPts val="0"/>
              </a:spcAft>
              <a:buClr>
                <a:schemeClr val="lt2"/>
              </a:buClr>
              <a:buSzPts val="2800"/>
              <a:buNone/>
              <a:defRPr>
                <a:solidFill>
                  <a:schemeClr val="lt2"/>
                </a:solidFill>
              </a:defRPr>
            </a:lvl9pPr>
          </a:lstStyle>
          <a:p/>
        </p:txBody>
      </p:sp>
      <p:sp>
        <p:nvSpPr>
          <p:cNvPr id="16" name="Google Shape;16;p3"/>
          <p:cNvSpPr/>
          <p:nvPr/>
        </p:nvSpPr>
        <p:spPr>
          <a:xfrm>
            <a:off x="3515050" y="540000"/>
            <a:ext cx="4908900" cy="2277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3"/>
          <p:cNvSpPr/>
          <p:nvPr/>
        </p:nvSpPr>
        <p:spPr>
          <a:xfrm>
            <a:off x="720000" y="4341175"/>
            <a:ext cx="4908900" cy="2277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 name="Google Shape;18;p3"/>
          <p:cNvSpPr/>
          <p:nvPr/>
        </p:nvSpPr>
        <p:spPr>
          <a:xfrm>
            <a:off x="0" y="0"/>
            <a:ext cx="1540587" cy="1540521"/>
          </a:xfrm>
          <a:custGeom>
            <a:rect b="b" l="l" r="r" t="t"/>
            <a:pathLst>
              <a:path extrusionOk="0" h="23247" w="23248">
                <a:moveTo>
                  <a:pt x="1" y="0"/>
                </a:moveTo>
                <a:lnTo>
                  <a:pt x="1" y="23247"/>
                </a:lnTo>
                <a:cubicBezTo>
                  <a:pt x="12783" y="23247"/>
                  <a:pt x="23247" y="12849"/>
                  <a:pt x="23247"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 name="Google Shape;19;p3"/>
          <p:cNvSpPr/>
          <p:nvPr/>
        </p:nvSpPr>
        <p:spPr>
          <a:xfrm rot="10800000">
            <a:off x="7603425" y="3602975"/>
            <a:ext cx="1540587" cy="1540521"/>
          </a:xfrm>
          <a:custGeom>
            <a:rect b="b" l="l" r="r" t="t"/>
            <a:pathLst>
              <a:path extrusionOk="0" h="23247" w="23248">
                <a:moveTo>
                  <a:pt x="1" y="0"/>
                </a:moveTo>
                <a:lnTo>
                  <a:pt x="1" y="23247"/>
                </a:lnTo>
                <a:cubicBezTo>
                  <a:pt x="12783" y="23247"/>
                  <a:pt x="23247" y="12849"/>
                  <a:pt x="23247"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3"/>
          <p:cNvSpPr txBox="1"/>
          <p:nvPr>
            <p:ph idx="1" type="subTitle"/>
          </p:nvPr>
        </p:nvSpPr>
        <p:spPr>
          <a:xfrm>
            <a:off x="2343300" y="2895900"/>
            <a:ext cx="4457700" cy="456000"/>
          </a:xfrm>
          <a:prstGeom prst="rect">
            <a:avLst/>
          </a:prstGeom>
        </p:spPr>
        <p:txBody>
          <a:bodyPr anchorCtr="0" anchor="t" bIns="91425" lIns="91425" spcFirstLastPara="1" rIns="91425" wrap="square" tIns="91425">
            <a:noAutofit/>
          </a:bodyPr>
          <a:lstStyle>
            <a:lvl1pPr lvl="0" algn="ctr">
              <a:spcBef>
                <a:spcPts val="0"/>
              </a:spcBef>
              <a:spcAft>
                <a:spcPts val="0"/>
              </a:spcAft>
              <a:buSzPts val="1800"/>
              <a:buNone/>
              <a:defRPr/>
            </a:lvl1pPr>
            <a:lvl2pPr lvl="1">
              <a:spcBef>
                <a:spcPts val="160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4">
  <p:cSld name="CUSTOM_5_1_2">
    <p:spTree>
      <p:nvGrpSpPr>
        <p:cNvPr id="120" name="Shape 120"/>
        <p:cNvGrpSpPr/>
        <p:nvPr/>
      </p:nvGrpSpPr>
      <p:grpSpPr>
        <a:xfrm>
          <a:off x="0" y="0"/>
          <a:ext cx="0" cy="0"/>
          <a:chOff x="0" y="0"/>
          <a:chExt cx="0" cy="0"/>
        </a:xfrm>
      </p:grpSpPr>
      <p:sp>
        <p:nvSpPr>
          <p:cNvPr id="121" name="Google Shape;121;p21"/>
          <p:cNvSpPr txBox="1"/>
          <p:nvPr>
            <p:ph type="title"/>
          </p:nvPr>
        </p:nvSpPr>
        <p:spPr>
          <a:xfrm>
            <a:off x="720000" y="540000"/>
            <a:ext cx="3556800" cy="5727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3000"/>
              <a:buNone/>
              <a:defRPr sz="3000">
                <a:solidFill>
                  <a:schemeClr val="dk2"/>
                </a:solidFill>
              </a:defRPr>
            </a:lvl1pPr>
            <a:lvl2pPr lvl="1" rtl="0">
              <a:spcBef>
                <a:spcPts val="0"/>
              </a:spcBef>
              <a:spcAft>
                <a:spcPts val="0"/>
              </a:spcAft>
              <a:buClr>
                <a:schemeClr val="dk2"/>
              </a:buClr>
              <a:buSzPts val="2800"/>
              <a:buNone/>
              <a:defRPr>
                <a:solidFill>
                  <a:schemeClr val="dk2"/>
                </a:solidFill>
              </a:defRPr>
            </a:lvl2pPr>
            <a:lvl3pPr lvl="2" rtl="0">
              <a:spcBef>
                <a:spcPts val="0"/>
              </a:spcBef>
              <a:spcAft>
                <a:spcPts val="0"/>
              </a:spcAft>
              <a:buClr>
                <a:schemeClr val="dk2"/>
              </a:buClr>
              <a:buSzPts val="2800"/>
              <a:buNone/>
              <a:defRPr>
                <a:solidFill>
                  <a:schemeClr val="dk2"/>
                </a:solidFill>
              </a:defRPr>
            </a:lvl3pPr>
            <a:lvl4pPr lvl="3" rtl="0">
              <a:spcBef>
                <a:spcPts val="0"/>
              </a:spcBef>
              <a:spcAft>
                <a:spcPts val="0"/>
              </a:spcAft>
              <a:buClr>
                <a:schemeClr val="dk2"/>
              </a:buClr>
              <a:buSzPts val="2800"/>
              <a:buNone/>
              <a:defRPr>
                <a:solidFill>
                  <a:schemeClr val="dk2"/>
                </a:solidFill>
              </a:defRPr>
            </a:lvl4pPr>
            <a:lvl5pPr lvl="4" rtl="0">
              <a:spcBef>
                <a:spcPts val="0"/>
              </a:spcBef>
              <a:spcAft>
                <a:spcPts val="0"/>
              </a:spcAft>
              <a:buClr>
                <a:schemeClr val="dk2"/>
              </a:buClr>
              <a:buSzPts val="2800"/>
              <a:buNone/>
              <a:defRPr>
                <a:solidFill>
                  <a:schemeClr val="dk2"/>
                </a:solidFill>
              </a:defRPr>
            </a:lvl5pPr>
            <a:lvl6pPr lvl="5" rtl="0">
              <a:spcBef>
                <a:spcPts val="0"/>
              </a:spcBef>
              <a:spcAft>
                <a:spcPts val="0"/>
              </a:spcAft>
              <a:buClr>
                <a:schemeClr val="dk2"/>
              </a:buClr>
              <a:buSzPts val="2800"/>
              <a:buNone/>
              <a:defRPr>
                <a:solidFill>
                  <a:schemeClr val="dk2"/>
                </a:solidFill>
              </a:defRPr>
            </a:lvl6pPr>
            <a:lvl7pPr lvl="6" rtl="0">
              <a:spcBef>
                <a:spcPts val="0"/>
              </a:spcBef>
              <a:spcAft>
                <a:spcPts val="0"/>
              </a:spcAft>
              <a:buClr>
                <a:schemeClr val="dk2"/>
              </a:buClr>
              <a:buSzPts val="2800"/>
              <a:buNone/>
              <a:defRPr>
                <a:solidFill>
                  <a:schemeClr val="dk2"/>
                </a:solidFill>
              </a:defRPr>
            </a:lvl7pPr>
            <a:lvl8pPr lvl="7" rtl="0">
              <a:spcBef>
                <a:spcPts val="0"/>
              </a:spcBef>
              <a:spcAft>
                <a:spcPts val="0"/>
              </a:spcAft>
              <a:buClr>
                <a:schemeClr val="dk2"/>
              </a:buClr>
              <a:buSzPts val="2800"/>
              <a:buNone/>
              <a:defRPr>
                <a:solidFill>
                  <a:schemeClr val="dk2"/>
                </a:solidFill>
              </a:defRPr>
            </a:lvl8pPr>
            <a:lvl9pPr lvl="8" rtl="0">
              <a:spcBef>
                <a:spcPts val="0"/>
              </a:spcBef>
              <a:spcAft>
                <a:spcPts val="0"/>
              </a:spcAft>
              <a:buClr>
                <a:schemeClr val="dk2"/>
              </a:buClr>
              <a:buSzPts val="2800"/>
              <a:buNone/>
              <a:defRPr>
                <a:solidFill>
                  <a:schemeClr val="dk2"/>
                </a:solidFill>
              </a:defRPr>
            </a:lvl9pPr>
          </a:lstStyle>
          <a:p/>
        </p:txBody>
      </p:sp>
      <p:sp>
        <p:nvSpPr>
          <p:cNvPr id="122" name="Google Shape;122;p21"/>
          <p:cNvSpPr/>
          <p:nvPr/>
        </p:nvSpPr>
        <p:spPr>
          <a:xfrm rot="900108">
            <a:off x="7586327" y="3667699"/>
            <a:ext cx="1802354" cy="1802354"/>
          </a:xfrm>
          <a:custGeom>
            <a:rect b="b" l="l" r="r" t="t"/>
            <a:pathLst>
              <a:path extrusionOk="0" h="80403" w="80403">
                <a:moveTo>
                  <a:pt x="80402" y="0"/>
                </a:moveTo>
                <a:cubicBezTo>
                  <a:pt x="36029" y="0"/>
                  <a:pt x="0" y="36095"/>
                  <a:pt x="0" y="80403"/>
                </a:cubicBezTo>
                <a:lnTo>
                  <a:pt x="30598" y="80403"/>
                </a:lnTo>
                <a:cubicBezTo>
                  <a:pt x="30598" y="52918"/>
                  <a:pt x="52983" y="30664"/>
                  <a:pt x="80402" y="30664"/>
                </a:cubicBezTo>
                <a:lnTo>
                  <a:pt x="80402"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21"/>
          <p:cNvSpPr/>
          <p:nvPr/>
        </p:nvSpPr>
        <p:spPr>
          <a:xfrm>
            <a:off x="4867275" y="540000"/>
            <a:ext cx="3556800" cy="2277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s">
  <p:cSld name="CUSTOM_5_1_1">
    <p:spTree>
      <p:nvGrpSpPr>
        <p:cNvPr id="124" name="Shape 124"/>
        <p:cNvGrpSpPr/>
        <p:nvPr/>
      </p:nvGrpSpPr>
      <p:grpSpPr>
        <a:xfrm>
          <a:off x="0" y="0"/>
          <a:ext cx="0" cy="0"/>
          <a:chOff x="0" y="0"/>
          <a:chExt cx="0" cy="0"/>
        </a:xfrm>
      </p:grpSpPr>
      <p:sp>
        <p:nvSpPr>
          <p:cNvPr id="125" name="Google Shape;125;p22"/>
          <p:cNvSpPr/>
          <p:nvPr/>
        </p:nvSpPr>
        <p:spPr>
          <a:xfrm flipH="1" rot="9387396">
            <a:off x="7503726" y="-428829"/>
            <a:ext cx="1802529" cy="1802529"/>
          </a:xfrm>
          <a:custGeom>
            <a:rect b="b" l="l" r="r" t="t"/>
            <a:pathLst>
              <a:path extrusionOk="0" h="80403" w="80403">
                <a:moveTo>
                  <a:pt x="80402" y="0"/>
                </a:moveTo>
                <a:cubicBezTo>
                  <a:pt x="36029" y="0"/>
                  <a:pt x="0" y="36095"/>
                  <a:pt x="0" y="80403"/>
                </a:cubicBezTo>
                <a:lnTo>
                  <a:pt x="30598" y="80403"/>
                </a:lnTo>
                <a:cubicBezTo>
                  <a:pt x="30598" y="52918"/>
                  <a:pt x="52983" y="30664"/>
                  <a:pt x="80402" y="30664"/>
                </a:cubicBezTo>
                <a:lnTo>
                  <a:pt x="80402"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22"/>
          <p:cNvSpPr/>
          <p:nvPr/>
        </p:nvSpPr>
        <p:spPr>
          <a:xfrm flipH="1" rot="-900108">
            <a:off x="-152805" y="3667699"/>
            <a:ext cx="1802354" cy="1802354"/>
          </a:xfrm>
          <a:custGeom>
            <a:rect b="b" l="l" r="r" t="t"/>
            <a:pathLst>
              <a:path extrusionOk="0" h="80403" w="80403">
                <a:moveTo>
                  <a:pt x="80402" y="0"/>
                </a:moveTo>
                <a:cubicBezTo>
                  <a:pt x="36029" y="0"/>
                  <a:pt x="0" y="36095"/>
                  <a:pt x="0" y="80403"/>
                </a:cubicBezTo>
                <a:lnTo>
                  <a:pt x="30598" y="80403"/>
                </a:lnTo>
                <a:cubicBezTo>
                  <a:pt x="30598" y="52918"/>
                  <a:pt x="52983" y="30664"/>
                  <a:pt x="80402" y="30664"/>
                </a:cubicBezTo>
                <a:lnTo>
                  <a:pt x="80402"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22"/>
          <p:cNvSpPr txBox="1"/>
          <p:nvPr>
            <p:ph type="title"/>
          </p:nvPr>
        </p:nvSpPr>
        <p:spPr>
          <a:xfrm>
            <a:off x="720000" y="540000"/>
            <a:ext cx="3852000" cy="5727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3000"/>
              <a:buNone/>
              <a:defRPr sz="3000">
                <a:solidFill>
                  <a:schemeClr val="dk2"/>
                </a:solidFill>
              </a:defRPr>
            </a:lvl1pPr>
            <a:lvl2pPr lvl="1" rtl="0">
              <a:spcBef>
                <a:spcPts val="0"/>
              </a:spcBef>
              <a:spcAft>
                <a:spcPts val="0"/>
              </a:spcAft>
              <a:buClr>
                <a:schemeClr val="dk2"/>
              </a:buClr>
              <a:buSzPts val="2800"/>
              <a:buNone/>
              <a:defRPr>
                <a:solidFill>
                  <a:schemeClr val="dk2"/>
                </a:solidFill>
              </a:defRPr>
            </a:lvl2pPr>
            <a:lvl3pPr lvl="2" rtl="0">
              <a:spcBef>
                <a:spcPts val="0"/>
              </a:spcBef>
              <a:spcAft>
                <a:spcPts val="0"/>
              </a:spcAft>
              <a:buClr>
                <a:schemeClr val="dk2"/>
              </a:buClr>
              <a:buSzPts val="2800"/>
              <a:buNone/>
              <a:defRPr>
                <a:solidFill>
                  <a:schemeClr val="dk2"/>
                </a:solidFill>
              </a:defRPr>
            </a:lvl3pPr>
            <a:lvl4pPr lvl="3" rtl="0">
              <a:spcBef>
                <a:spcPts val="0"/>
              </a:spcBef>
              <a:spcAft>
                <a:spcPts val="0"/>
              </a:spcAft>
              <a:buClr>
                <a:schemeClr val="dk2"/>
              </a:buClr>
              <a:buSzPts val="2800"/>
              <a:buNone/>
              <a:defRPr>
                <a:solidFill>
                  <a:schemeClr val="dk2"/>
                </a:solidFill>
              </a:defRPr>
            </a:lvl4pPr>
            <a:lvl5pPr lvl="4" rtl="0">
              <a:spcBef>
                <a:spcPts val="0"/>
              </a:spcBef>
              <a:spcAft>
                <a:spcPts val="0"/>
              </a:spcAft>
              <a:buClr>
                <a:schemeClr val="dk2"/>
              </a:buClr>
              <a:buSzPts val="2800"/>
              <a:buNone/>
              <a:defRPr>
                <a:solidFill>
                  <a:schemeClr val="dk2"/>
                </a:solidFill>
              </a:defRPr>
            </a:lvl5pPr>
            <a:lvl6pPr lvl="5" rtl="0">
              <a:spcBef>
                <a:spcPts val="0"/>
              </a:spcBef>
              <a:spcAft>
                <a:spcPts val="0"/>
              </a:spcAft>
              <a:buClr>
                <a:schemeClr val="dk2"/>
              </a:buClr>
              <a:buSzPts val="2800"/>
              <a:buNone/>
              <a:defRPr>
                <a:solidFill>
                  <a:schemeClr val="dk2"/>
                </a:solidFill>
              </a:defRPr>
            </a:lvl6pPr>
            <a:lvl7pPr lvl="6" rtl="0">
              <a:spcBef>
                <a:spcPts val="0"/>
              </a:spcBef>
              <a:spcAft>
                <a:spcPts val="0"/>
              </a:spcAft>
              <a:buClr>
                <a:schemeClr val="dk2"/>
              </a:buClr>
              <a:buSzPts val="2800"/>
              <a:buNone/>
              <a:defRPr>
                <a:solidFill>
                  <a:schemeClr val="dk2"/>
                </a:solidFill>
              </a:defRPr>
            </a:lvl7pPr>
            <a:lvl8pPr lvl="7" rtl="0">
              <a:spcBef>
                <a:spcPts val="0"/>
              </a:spcBef>
              <a:spcAft>
                <a:spcPts val="0"/>
              </a:spcAft>
              <a:buClr>
                <a:schemeClr val="dk2"/>
              </a:buClr>
              <a:buSzPts val="2800"/>
              <a:buNone/>
              <a:defRPr>
                <a:solidFill>
                  <a:schemeClr val="dk2"/>
                </a:solidFill>
              </a:defRPr>
            </a:lvl8pPr>
            <a:lvl9pPr lvl="8" rtl="0">
              <a:spcBef>
                <a:spcPts val="0"/>
              </a:spcBef>
              <a:spcAft>
                <a:spcPts val="0"/>
              </a:spcAft>
              <a:buClr>
                <a:schemeClr val="dk2"/>
              </a:buClr>
              <a:buSzPts val="2800"/>
              <a:buNone/>
              <a:defRPr>
                <a:solidFill>
                  <a:schemeClr val="dk2"/>
                </a:solidFill>
              </a:defRPr>
            </a:lvl9pPr>
          </a:lstStyle>
          <a:p/>
        </p:txBody>
      </p:sp>
      <p:sp>
        <p:nvSpPr>
          <p:cNvPr id="128" name="Google Shape;128;p22"/>
          <p:cNvSpPr txBox="1"/>
          <p:nvPr>
            <p:ph hasCustomPrompt="1" idx="2" type="title"/>
          </p:nvPr>
        </p:nvSpPr>
        <p:spPr>
          <a:xfrm>
            <a:off x="720000" y="2014725"/>
            <a:ext cx="1985400" cy="1069500"/>
          </a:xfrm>
          <a:prstGeom prst="rect">
            <a:avLst/>
          </a:prstGeom>
        </p:spPr>
        <p:txBody>
          <a:bodyPr anchorCtr="0" anchor="b" bIns="91425" lIns="91425" spcFirstLastPara="1" rIns="91425" wrap="square" tIns="91425">
            <a:noAutofit/>
          </a:bodyPr>
          <a:lstStyle>
            <a:lvl1pPr lvl="0" rtl="0" algn="ctr">
              <a:spcBef>
                <a:spcPts val="0"/>
              </a:spcBef>
              <a:spcAft>
                <a:spcPts val="0"/>
              </a:spcAft>
              <a:buClr>
                <a:schemeClr val="accent1"/>
              </a:buClr>
              <a:buSzPts val="7200"/>
              <a:buNone/>
              <a:defRPr sz="7200">
                <a:solidFill>
                  <a:schemeClr val="accent1"/>
                </a:solidFill>
              </a:defRPr>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129" name="Google Shape;129;p22"/>
          <p:cNvSpPr txBox="1"/>
          <p:nvPr>
            <p:ph idx="1" type="subTitle"/>
          </p:nvPr>
        </p:nvSpPr>
        <p:spPr>
          <a:xfrm>
            <a:off x="721345" y="2786250"/>
            <a:ext cx="1985400" cy="4503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1800"/>
              <a:buNone/>
              <a:defRPr/>
            </a:lvl1pPr>
            <a:lvl2pPr lvl="1" rtl="0" algn="ctr">
              <a:spcBef>
                <a:spcPts val="1600"/>
              </a:spcBef>
              <a:spcAft>
                <a:spcPts val="0"/>
              </a:spcAft>
              <a:buSzPts val="1400"/>
              <a:buNone/>
              <a:defRPr/>
            </a:lvl2pPr>
            <a:lvl3pPr lvl="2" rtl="0" algn="ctr">
              <a:spcBef>
                <a:spcPts val="1600"/>
              </a:spcBef>
              <a:spcAft>
                <a:spcPts val="0"/>
              </a:spcAft>
              <a:buSzPts val="1400"/>
              <a:buNone/>
              <a:defRPr/>
            </a:lvl3pPr>
            <a:lvl4pPr lvl="3" rtl="0" algn="ctr">
              <a:spcBef>
                <a:spcPts val="1600"/>
              </a:spcBef>
              <a:spcAft>
                <a:spcPts val="0"/>
              </a:spcAft>
              <a:buSzPts val="1400"/>
              <a:buNone/>
              <a:defRPr/>
            </a:lvl4pPr>
            <a:lvl5pPr lvl="4" rtl="0" algn="ctr">
              <a:spcBef>
                <a:spcPts val="1600"/>
              </a:spcBef>
              <a:spcAft>
                <a:spcPts val="0"/>
              </a:spcAft>
              <a:buSzPts val="1400"/>
              <a:buNone/>
              <a:defRPr/>
            </a:lvl5pPr>
            <a:lvl6pPr lvl="5" rtl="0" algn="ctr">
              <a:spcBef>
                <a:spcPts val="1600"/>
              </a:spcBef>
              <a:spcAft>
                <a:spcPts val="0"/>
              </a:spcAft>
              <a:buSzPts val="1400"/>
              <a:buNone/>
              <a:defRPr/>
            </a:lvl6pPr>
            <a:lvl7pPr lvl="6" rtl="0" algn="ctr">
              <a:spcBef>
                <a:spcPts val="1600"/>
              </a:spcBef>
              <a:spcAft>
                <a:spcPts val="0"/>
              </a:spcAft>
              <a:buSzPts val="1400"/>
              <a:buNone/>
              <a:defRPr/>
            </a:lvl7pPr>
            <a:lvl8pPr lvl="7" rtl="0" algn="ctr">
              <a:spcBef>
                <a:spcPts val="1600"/>
              </a:spcBef>
              <a:spcAft>
                <a:spcPts val="0"/>
              </a:spcAft>
              <a:buSzPts val="1400"/>
              <a:buNone/>
              <a:defRPr/>
            </a:lvl8pPr>
            <a:lvl9pPr lvl="8" rtl="0" algn="ctr">
              <a:spcBef>
                <a:spcPts val="1600"/>
              </a:spcBef>
              <a:spcAft>
                <a:spcPts val="1600"/>
              </a:spcAft>
              <a:buSzPts val="1400"/>
              <a:buNone/>
              <a:defRPr/>
            </a:lvl9pPr>
          </a:lstStyle>
          <a:p/>
        </p:txBody>
      </p:sp>
      <p:sp>
        <p:nvSpPr>
          <p:cNvPr id="130" name="Google Shape;130;p22"/>
          <p:cNvSpPr txBox="1"/>
          <p:nvPr>
            <p:ph hasCustomPrompt="1" idx="3" type="title"/>
          </p:nvPr>
        </p:nvSpPr>
        <p:spPr>
          <a:xfrm>
            <a:off x="3578625" y="2014725"/>
            <a:ext cx="1985400" cy="1069500"/>
          </a:xfrm>
          <a:prstGeom prst="rect">
            <a:avLst/>
          </a:prstGeom>
        </p:spPr>
        <p:txBody>
          <a:bodyPr anchorCtr="0" anchor="b" bIns="91425" lIns="91425" spcFirstLastPara="1" rIns="91425" wrap="square" tIns="91425">
            <a:noAutofit/>
          </a:bodyPr>
          <a:lstStyle>
            <a:lvl1pPr lvl="0" rtl="0" algn="ctr">
              <a:spcBef>
                <a:spcPts val="0"/>
              </a:spcBef>
              <a:spcAft>
                <a:spcPts val="0"/>
              </a:spcAft>
              <a:buClr>
                <a:schemeClr val="accent1"/>
              </a:buClr>
              <a:buSzPts val="7200"/>
              <a:buNone/>
              <a:defRPr sz="7200">
                <a:solidFill>
                  <a:schemeClr val="accent1"/>
                </a:solidFill>
              </a:defRPr>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131" name="Google Shape;131;p22"/>
          <p:cNvSpPr txBox="1"/>
          <p:nvPr>
            <p:ph idx="4" type="subTitle"/>
          </p:nvPr>
        </p:nvSpPr>
        <p:spPr>
          <a:xfrm>
            <a:off x="3579970" y="2786250"/>
            <a:ext cx="1985400" cy="4503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1800"/>
              <a:buNone/>
              <a:defRPr/>
            </a:lvl1pPr>
            <a:lvl2pPr lvl="1" rtl="0" algn="ctr">
              <a:spcBef>
                <a:spcPts val="1600"/>
              </a:spcBef>
              <a:spcAft>
                <a:spcPts val="0"/>
              </a:spcAft>
              <a:buSzPts val="1400"/>
              <a:buNone/>
              <a:defRPr/>
            </a:lvl2pPr>
            <a:lvl3pPr lvl="2" rtl="0" algn="ctr">
              <a:spcBef>
                <a:spcPts val="1600"/>
              </a:spcBef>
              <a:spcAft>
                <a:spcPts val="0"/>
              </a:spcAft>
              <a:buSzPts val="1400"/>
              <a:buNone/>
              <a:defRPr/>
            </a:lvl3pPr>
            <a:lvl4pPr lvl="3" rtl="0" algn="ctr">
              <a:spcBef>
                <a:spcPts val="1600"/>
              </a:spcBef>
              <a:spcAft>
                <a:spcPts val="0"/>
              </a:spcAft>
              <a:buSzPts val="1400"/>
              <a:buNone/>
              <a:defRPr/>
            </a:lvl4pPr>
            <a:lvl5pPr lvl="4" rtl="0" algn="ctr">
              <a:spcBef>
                <a:spcPts val="1600"/>
              </a:spcBef>
              <a:spcAft>
                <a:spcPts val="0"/>
              </a:spcAft>
              <a:buSzPts val="1400"/>
              <a:buNone/>
              <a:defRPr/>
            </a:lvl5pPr>
            <a:lvl6pPr lvl="5" rtl="0" algn="ctr">
              <a:spcBef>
                <a:spcPts val="1600"/>
              </a:spcBef>
              <a:spcAft>
                <a:spcPts val="0"/>
              </a:spcAft>
              <a:buSzPts val="1400"/>
              <a:buNone/>
              <a:defRPr/>
            </a:lvl6pPr>
            <a:lvl7pPr lvl="6" rtl="0" algn="ctr">
              <a:spcBef>
                <a:spcPts val="1600"/>
              </a:spcBef>
              <a:spcAft>
                <a:spcPts val="0"/>
              </a:spcAft>
              <a:buSzPts val="1400"/>
              <a:buNone/>
              <a:defRPr/>
            </a:lvl7pPr>
            <a:lvl8pPr lvl="7" rtl="0" algn="ctr">
              <a:spcBef>
                <a:spcPts val="1600"/>
              </a:spcBef>
              <a:spcAft>
                <a:spcPts val="0"/>
              </a:spcAft>
              <a:buSzPts val="1400"/>
              <a:buNone/>
              <a:defRPr/>
            </a:lvl8pPr>
            <a:lvl9pPr lvl="8" rtl="0" algn="ctr">
              <a:spcBef>
                <a:spcPts val="1600"/>
              </a:spcBef>
              <a:spcAft>
                <a:spcPts val="1600"/>
              </a:spcAft>
              <a:buSzPts val="1400"/>
              <a:buNone/>
              <a:defRPr/>
            </a:lvl9pPr>
          </a:lstStyle>
          <a:p/>
        </p:txBody>
      </p:sp>
      <p:sp>
        <p:nvSpPr>
          <p:cNvPr id="132" name="Google Shape;132;p22"/>
          <p:cNvSpPr txBox="1"/>
          <p:nvPr>
            <p:ph hasCustomPrompt="1" idx="5" type="title"/>
          </p:nvPr>
        </p:nvSpPr>
        <p:spPr>
          <a:xfrm>
            <a:off x="6437250" y="2014725"/>
            <a:ext cx="1985400" cy="1069500"/>
          </a:xfrm>
          <a:prstGeom prst="rect">
            <a:avLst/>
          </a:prstGeom>
        </p:spPr>
        <p:txBody>
          <a:bodyPr anchorCtr="0" anchor="b" bIns="91425" lIns="91425" spcFirstLastPara="1" rIns="91425" wrap="square" tIns="91425">
            <a:noAutofit/>
          </a:bodyPr>
          <a:lstStyle>
            <a:lvl1pPr lvl="0" rtl="0" algn="ctr">
              <a:spcBef>
                <a:spcPts val="0"/>
              </a:spcBef>
              <a:spcAft>
                <a:spcPts val="0"/>
              </a:spcAft>
              <a:buClr>
                <a:schemeClr val="accent1"/>
              </a:buClr>
              <a:buSzPts val="7200"/>
              <a:buNone/>
              <a:defRPr sz="7200">
                <a:solidFill>
                  <a:schemeClr val="accent1"/>
                </a:solidFill>
              </a:defRPr>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a:r>
              <a:t>xx%</a:t>
            </a:r>
          </a:p>
        </p:txBody>
      </p:sp>
      <p:sp>
        <p:nvSpPr>
          <p:cNvPr id="133" name="Google Shape;133;p22"/>
          <p:cNvSpPr txBox="1"/>
          <p:nvPr>
            <p:ph idx="6" type="subTitle"/>
          </p:nvPr>
        </p:nvSpPr>
        <p:spPr>
          <a:xfrm>
            <a:off x="6438595" y="2786250"/>
            <a:ext cx="1985400" cy="4503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1800"/>
              <a:buNone/>
              <a:defRPr/>
            </a:lvl1pPr>
            <a:lvl2pPr lvl="1" rtl="0" algn="ctr">
              <a:spcBef>
                <a:spcPts val="1600"/>
              </a:spcBef>
              <a:spcAft>
                <a:spcPts val="0"/>
              </a:spcAft>
              <a:buSzPts val="1400"/>
              <a:buNone/>
              <a:defRPr/>
            </a:lvl2pPr>
            <a:lvl3pPr lvl="2" rtl="0" algn="ctr">
              <a:spcBef>
                <a:spcPts val="1600"/>
              </a:spcBef>
              <a:spcAft>
                <a:spcPts val="0"/>
              </a:spcAft>
              <a:buSzPts val="1400"/>
              <a:buNone/>
              <a:defRPr/>
            </a:lvl3pPr>
            <a:lvl4pPr lvl="3" rtl="0" algn="ctr">
              <a:spcBef>
                <a:spcPts val="1600"/>
              </a:spcBef>
              <a:spcAft>
                <a:spcPts val="0"/>
              </a:spcAft>
              <a:buSzPts val="1400"/>
              <a:buNone/>
              <a:defRPr/>
            </a:lvl4pPr>
            <a:lvl5pPr lvl="4" rtl="0" algn="ctr">
              <a:spcBef>
                <a:spcPts val="1600"/>
              </a:spcBef>
              <a:spcAft>
                <a:spcPts val="0"/>
              </a:spcAft>
              <a:buSzPts val="1400"/>
              <a:buNone/>
              <a:defRPr/>
            </a:lvl5pPr>
            <a:lvl6pPr lvl="5" rtl="0" algn="ctr">
              <a:spcBef>
                <a:spcPts val="1600"/>
              </a:spcBef>
              <a:spcAft>
                <a:spcPts val="0"/>
              </a:spcAft>
              <a:buSzPts val="1400"/>
              <a:buNone/>
              <a:defRPr/>
            </a:lvl6pPr>
            <a:lvl7pPr lvl="6" rtl="0" algn="ctr">
              <a:spcBef>
                <a:spcPts val="1600"/>
              </a:spcBef>
              <a:spcAft>
                <a:spcPts val="0"/>
              </a:spcAft>
              <a:buSzPts val="1400"/>
              <a:buNone/>
              <a:defRPr/>
            </a:lvl7pPr>
            <a:lvl8pPr lvl="7" rtl="0" algn="ctr">
              <a:spcBef>
                <a:spcPts val="1600"/>
              </a:spcBef>
              <a:spcAft>
                <a:spcPts val="0"/>
              </a:spcAft>
              <a:buSzPts val="1400"/>
              <a:buNone/>
              <a:defRPr/>
            </a:lvl8pPr>
            <a:lvl9pPr lvl="8" rtl="0" algn="ctr">
              <a:spcBef>
                <a:spcPts val="1600"/>
              </a:spcBef>
              <a:spcAft>
                <a:spcPts val="1600"/>
              </a:spcAft>
              <a:buSzPts val="1400"/>
              <a:buNone/>
              <a:defRPr/>
            </a:lvl9pPr>
          </a:lstStyle>
          <a:p/>
        </p:txBody>
      </p:sp>
      <p:sp>
        <p:nvSpPr>
          <p:cNvPr id="134" name="Google Shape;134;p22"/>
          <p:cNvSpPr/>
          <p:nvPr/>
        </p:nvSpPr>
        <p:spPr>
          <a:xfrm flipH="1">
            <a:off x="3515112" y="4341175"/>
            <a:ext cx="4908900" cy="2277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1">
  <p:cSld name="CUSTOM_3_1">
    <p:spTree>
      <p:nvGrpSpPr>
        <p:cNvPr id="135" name="Shape 135"/>
        <p:cNvGrpSpPr/>
        <p:nvPr/>
      </p:nvGrpSpPr>
      <p:grpSpPr>
        <a:xfrm>
          <a:off x="0" y="0"/>
          <a:ext cx="0" cy="0"/>
          <a:chOff x="0" y="0"/>
          <a:chExt cx="0" cy="0"/>
        </a:xfrm>
      </p:grpSpPr>
      <p:sp>
        <p:nvSpPr>
          <p:cNvPr id="136" name="Google Shape;136;p23"/>
          <p:cNvSpPr/>
          <p:nvPr/>
        </p:nvSpPr>
        <p:spPr>
          <a:xfrm rot="-9387396">
            <a:off x="-70379" y="-428829"/>
            <a:ext cx="1802529" cy="1802529"/>
          </a:xfrm>
          <a:custGeom>
            <a:rect b="b" l="l" r="r" t="t"/>
            <a:pathLst>
              <a:path extrusionOk="0" h="80403" w="80403">
                <a:moveTo>
                  <a:pt x="80402" y="0"/>
                </a:moveTo>
                <a:cubicBezTo>
                  <a:pt x="36029" y="0"/>
                  <a:pt x="0" y="36095"/>
                  <a:pt x="0" y="80403"/>
                </a:cubicBezTo>
                <a:lnTo>
                  <a:pt x="30598" y="80403"/>
                </a:lnTo>
                <a:cubicBezTo>
                  <a:pt x="30598" y="52918"/>
                  <a:pt x="52983" y="30664"/>
                  <a:pt x="80402" y="30664"/>
                </a:cubicBezTo>
                <a:lnTo>
                  <a:pt x="80402"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23"/>
          <p:cNvSpPr txBox="1"/>
          <p:nvPr>
            <p:ph type="title"/>
          </p:nvPr>
        </p:nvSpPr>
        <p:spPr>
          <a:xfrm>
            <a:off x="4930625" y="540000"/>
            <a:ext cx="3493200" cy="572700"/>
          </a:xfrm>
          <a:prstGeom prst="rect">
            <a:avLst/>
          </a:prstGeom>
        </p:spPr>
        <p:txBody>
          <a:bodyPr anchorCtr="0" anchor="t" bIns="91425" lIns="91425" spcFirstLastPara="1" rIns="91425" wrap="square" tIns="91425">
            <a:noAutofit/>
          </a:bodyPr>
          <a:lstStyle>
            <a:lvl1pPr lvl="0" rtl="0" algn="r">
              <a:spcBef>
                <a:spcPts val="0"/>
              </a:spcBef>
              <a:spcAft>
                <a:spcPts val="0"/>
              </a:spcAft>
              <a:buClr>
                <a:schemeClr val="lt2"/>
              </a:buClr>
              <a:buSzPts val="3000"/>
              <a:buNone/>
              <a:defRPr sz="3000">
                <a:solidFill>
                  <a:schemeClr val="lt2"/>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38" name="Google Shape;138;p23"/>
          <p:cNvSpPr txBox="1"/>
          <p:nvPr>
            <p:ph idx="1" type="subTitle"/>
          </p:nvPr>
        </p:nvSpPr>
        <p:spPr>
          <a:xfrm>
            <a:off x="723900" y="2076450"/>
            <a:ext cx="2790900" cy="1647900"/>
          </a:xfrm>
          <a:prstGeom prst="rect">
            <a:avLst/>
          </a:prstGeom>
        </p:spPr>
        <p:txBody>
          <a:bodyPr anchorCtr="0" anchor="t" bIns="91425" lIns="91425" spcFirstLastPara="1" rIns="91425" wrap="square" tIns="91425">
            <a:noAutofit/>
          </a:bodyPr>
          <a:lstStyle>
            <a:lvl1pPr lvl="0">
              <a:spcBef>
                <a:spcPts val="0"/>
              </a:spcBef>
              <a:spcAft>
                <a:spcPts val="0"/>
              </a:spcAft>
              <a:buSzPts val="1800"/>
              <a:buNone/>
              <a:defRPr/>
            </a:lvl1pPr>
            <a:lvl2pPr lvl="1">
              <a:spcBef>
                <a:spcPts val="1600"/>
              </a:spcBef>
              <a:spcAft>
                <a:spcPts val="0"/>
              </a:spcAft>
              <a:buSzPts val="1800"/>
              <a:buNone/>
              <a:defRPr sz="1800"/>
            </a:lvl2pPr>
            <a:lvl3pPr lvl="2">
              <a:spcBef>
                <a:spcPts val="1600"/>
              </a:spcBef>
              <a:spcAft>
                <a:spcPts val="0"/>
              </a:spcAft>
              <a:buSzPts val="1800"/>
              <a:buNone/>
              <a:defRPr sz="1800"/>
            </a:lvl3pPr>
            <a:lvl4pPr lvl="3">
              <a:spcBef>
                <a:spcPts val="1600"/>
              </a:spcBef>
              <a:spcAft>
                <a:spcPts val="0"/>
              </a:spcAft>
              <a:buSzPts val="1800"/>
              <a:buNone/>
              <a:defRPr sz="1800"/>
            </a:lvl4pPr>
            <a:lvl5pPr lvl="4">
              <a:spcBef>
                <a:spcPts val="1600"/>
              </a:spcBef>
              <a:spcAft>
                <a:spcPts val="0"/>
              </a:spcAft>
              <a:buSzPts val="1800"/>
              <a:buNone/>
              <a:defRPr sz="1800"/>
            </a:lvl5pPr>
            <a:lvl6pPr lvl="5">
              <a:spcBef>
                <a:spcPts val="1600"/>
              </a:spcBef>
              <a:spcAft>
                <a:spcPts val="0"/>
              </a:spcAft>
              <a:buSzPts val="1800"/>
              <a:buNone/>
              <a:defRPr sz="1800"/>
            </a:lvl6pPr>
            <a:lvl7pPr lvl="6">
              <a:spcBef>
                <a:spcPts val="1600"/>
              </a:spcBef>
              <a:spcAft>
                <a:spcPts val="0"/>
              </a:spcAft>
              <a:buSzPts val="1800"/>
              <a:buNone/>
              <a:defRPr sz="1800"/>
            </a:lvl7pPr>
            <a:lvl8pPr lvl="7">
              <a:spcBef>
                <a:spcPts val="1600"/>
              </a:spcBef>
              <a:spcAft>
                <a:spcPts val="0"/>
              </a:spcAft>
              <a:buSzPts val="1800"/>
              <a:buNone/>
              <a:defRPr sz="1800"/>
            </a:lvl8pPr>
            <a:lvl9pPr lvl="8">
              <a:spcBef>
                <a:spcPts val="1600"/>
              </a:spcBef>
              <a:spcAft>
                <a:spcPts val="1600"/>
              </a:spcAft>
              <a:buSzPts val="1800"/>
              <a:buNone/>
              <a:defRPr sz="1800"/>
            </a:lvl9pPr>
          </a:lstStyl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3">
  <p:cSld name="CUSTOM_3_1_2">
    <p:spTree>
      <p:nvGrpSpPr>
        <p:cNvPr id="139" name="Shape 139"/>
        <p:cNvGrpSpPr/>
        <p:nvPr/>
      </p:nvGrpSpPr>
      <p:grpSpPr>
        <a:xfrm>
          <a:off x="0" y="0"/>
          <a:ext cx="0" cy="0"/>
          <a:chOff x="0" y="0"/>
          <a:chExt cx="0" cy="0"/>
        </a:xfrm>
      </p:grpSpPr>
      <p:sp>
        <p:nvSpPr>
          <p:cNvPr id="140" name="Google Shape;140;p24"/>
          <p:cNvSpPr txBox="1"/>
          <p:nvPr>
            <p:ph idx="1" type="subTitle"/>
          </p:nvPr>
        </p:nvSpPr>
        <p:spPr>
          <a:xfrm>
            <a:off x="723900" y="2076450"/>
            <a:ext cx="2790900" cy="1250700"/>
          </a:xfrm>
          <a:prstGeom prst="rect">
            <a:avLst/>
          </a:prstGeom>
        </p:spPr>
        <p:txBody>
          <a:bodyPr anchorCtr="0" anchor="t" bIns="91425" lIns="91425" spcFirstLastPara="1" rIns="91425" wrap="square" tIns="91425">
            <a:noAutofit/>
          </a:bodyPr>
          <a:lstStyle>
            <a:lvl1pPr lvl="0" rtl="0">
              <a:spcBef>
                <a:spcPts val="0"/>
              </a:spcBef>
              <a:spcAft>
                <a:spcPts val="0"/>
              </a:spcAft>
              <a:buSzPts val="1600"/>
              <a:buNone/>
              <a:defRPr sz="1600"/>
            </a:lvl1pPr>
            <a:lvl2pPr lvl="1" rtl="0">
              <a:spcBef>
                <a:spcPts val="1600"/>
              </a:spcBef>
              <a:spcAft>
                <a:spcPts val="0"/>
              </a:spcAft>
              <a:buSzPts val="1800"/>
              <a:buNone/>
              <a:defRPr sz="1800"/>
            </a:lvl2pPr>
            <a:lvl3pPr lvl="2" rtl="0">
              <a:spcBef>
                <a:spcPts val="1600"/>
              </a:spcBef>
              <a:spcAft>
                <a:spcPts val="0"/>
              </a:spcAft>
              <a:buSzPts val="1800"/>
              <a:buNone/>
              <a:defRPr sz="1800"/>
            </a:lvl3pPr>
            <a:lvl4pPr lvl="3" rtl="0">
              <a:spcBef>
                <a:spcPts val="1600"/>
              </a:spcBef>
              <a:spcAft>
                <a:spcPts val="0"/>
              </a:spcAft>
              <a:buSzPts val="1800"/>
              <a:buNone/>
              <a:defRPr sz="1800"/>
            </a:lvl4pPr>
            <a:lvl5pPr lvl="4" rtl="0">
              <a:spcBef>
                <a:spcPts val="1600"/>
              </a:spcBef>
              <a:spcAft>
                <a:spcPts val="0"/>
              </a:spcAft>
              <a:buSzPts val="1800"/>
              <a:buNone/>
              <a:defRPr sz="1800"/>
            </a:lvl5pPr>
            <a:lvl6pPr lvl="5" rtl="0">
              <a:spcBef>
                <a:spcPts val="1600"/>
              </a:spcBef>
              <a:spcAft>
                <a:spcPts val="0"/>
              </a:spcAft>
              <a:buSzPts val="1800"/>
              <a:buNone/>
              <a:defRPr sz="1800"/>
            </a:lvl6pPr>
            <a:lvl7pPr lvl="6" rtl="0">
              <a:spcBef>
                <a:spcPts val="1600"/>
              </a:spcBef>
              <a:spcAft>
                <a:spcPts val="0"/>
              </a:spcAft>
              <a:buSzPts val="1800"/>
              <a:buNone/>
              <a:defRPr sz="1800"/>
            </a:lvl7pPr>
            <a:lvl8pPr lvl="7" rtl="0">
              <a:spcBef>
                <a:spcPts val="1600"/>
              </a:spcBef>
              <a:spcAft>
                <a:spcPts val="0"/>
              </a:spcAft>
              <a:buSzPts val="1800"/>
              <a:buNone/>
              <a:defRPr sz="1800"/>
            </a:lvl8pPr>
            <a:lvl9pPr lvl="8" rtl="0">
              <a:spcBef>
                <a:spcPts val="1600"/>
              </a:spcBef>
              <a:spcAft>
                <a:spcPts val="1600"/>
              </a:spcAft>
              <a:buSzPts val="1800"/>
              <a:buNone/>
              <a:defRPr sz="1800"/>
            </a:lvl9pPr>
          </a:lstStyle>
          <a:p/>
        </p:txBody>
      </p:sp>
      <p:sp>
        <p:nvSpPr>
          <p:cNvPr id="141" name="Google Shape;141;p24"/>
          <p:cNvSpPr txBox="1"/>
          <p:nvPr>
            <p:ph type="title"/>
          </p:nvPr>
        </p:nvSpPr>
        <p:spPr>
          <a:xfrm>
            <a:off x="720000" y="540000"/>
            <a:ext cx="2992200" cy="5727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3000"/>
              <a:buNone/>
              <a:defRPr sz="3000">
                <a:solidFill>
                  <a:schemeClr val="dk2"/>
                </a:solidFill>
              </a:defRPr>
            </a:lvl1pPr>
            <a:lvl2pPr lvl="1" rtl="0">
              <a:spcBef>
                <a:spcPts val="0"/>
              </a:spcBef>
              <a:spcAft>
                <a:spcPts val="0"/>
              </a:spcAft>
              <a:buClr>
                <a:schemeClr val="dk2"/>
              </a:buClr>
              <a:buSzPts val="2800"/>
              <a:buNone/>
              <a:defRPr>
                <a:solidFill>
                  <a:schemeClr val="dk2"/>
                </a:solidFill>
              </a:defRPr>
            </a:lvl2pPr>
            <a:lvl3pPr lvl="2" rtl="0">
              <a:spcBef>
                <a:spcPts val="0"/>
              </a:spcBef>
              <a:spcAft>
                <a:spcPts val="0"/>
              </a:spcAft>
              <a:buClr>
                <a:schemeClr val="dk2"/>
              </a:buClr>
              <a:buSzPts val="2800"/>
              <a:buNone/>
              <a:defRPr>
                <a:solidFill>
                  <a:schemeClr val="dk2"/>
                </a:solidFill>
              </a:defRPr>
            </a:lvl3pPr>
            <a:lvl4pPr lvl="3" rtl="0">
              <a:spcBef>
                <a:spcPts val="0"/>
              </a:spcBef>
              <a:spcAft>
                <a:spcPts val="0"/>
              </a:spcAft>
              <a:buClr>
                <a:schemeClr val="dk2"/>
              </a:buClr>
              <a:buSzPts val="2800"/>
              <a:buNone/>
              <a:defRPr>
                <a:solidFill>
                  <a:schemeClr val="dk2"/>
                </a:solidFill>
              </a:defRPr>
            </a:lvl4pPr>
            <a:lvl5pPr lvl="4" rtl="0">
              <a:spcBef>
                <a:spcPts val="0"/>
              </a:spcBef>
              <a:spcAft>
                <a:spcPts val="0"/>
              </a:spcAft>
              <a:buClr>
                <a:schemeClr val="dk2"/>
              </a:buClr>
              <a:buSzPts val="2800"/>
              <a:buNone/>
              <a:defRPr>
                <a:solidFill>
                  <a:schemeClr val="dk2"/>
                </a:solidFill>
              </a:defRPr>
            </a:lvl5pPr>
            <a:lvl6pPr lvl="5" rtl="0">
              <a:spcBef>
                <a:spcPts val="0"/>
              </a:spcBef>
              <a:spcAft>
                <a:spcPts val="0"/>
              </a:spcAft>
              <a:buClr>
                <a:schemeClr val="dk2"/>
              </a:buClr>
              <a:buSzPts val="2800"/>
              <a:buNone/>
              <a:defRPr>
                <a:solidFill>
                  <a:schemeClr val="dk2"/>
                </a:solidFill>
              </a:defRPr>
            </a:lvl6pPr>
            <a:lvl7pPr lvl="6" rtl="0">
              <a:spcBef>
                <a:spcPts val="0"/>
              </a:spcBef>
              <a:spcAft>
                <a:spcPts val="0"/>
              </a:spcAft>
              <a:buClr>
                <a:schemeClr val="dk2"/>
              </a:buClr>
              <a:buSzPts val="2800"/>
              <a:buNone/>
              <a:defRPr>
                <a:solidFill>
                  <a:schemeClr val="dk2"/>
                </a:solidFill>
              </a:defRPr>
            </a:lvl7pPr>
            <a:lvl8pPr lvl="7" rtl="0">
              <a:spcBef>
                <a:spcPts val="0"/>
              </a:spcBef>
              <a:spcAft>
                <a:spcPts val="0"/>
              </a:spcAft>
              <a:buClr>
                <a:schemeClr val="dk2"/>
              </a:buClr>
              <a:buSzPts val="2800"/>
              <a:buNone/>
              <a:defRPr>
                <a:solidFill>
                  <a:schemeClr val="dk2"/>
                </a:solidFill>
              </a:defRPr>
            </a:lvl8pPr>
            <a:lvl9pPr lvl="8" rtl="0">
              <a:spcBef>
                <a:spcPts val="0"/>
              </a:spcBef>
              <a:spcAft>
                <a:spcPts val="0"/>
              </a:spcAft>
              <a:buClr>
                <a:schemeClr val="dk2"/>
              </a:buClr>
              <a:buSzPts val="2800"/>
              <a:buNone/>
              <a:defRPr>
                <a:solidFill>
                  <a:schemeClr val="dk2"/>
                </a:solidFill>
              </a:defRPr>
            </a:lvl9pPr>
          </a:lstStyle>
          <a:p/>
        </p:txBody>
      </p:sp>
      <p:sp>
        <p:nvSpPr>
          <p:cNvPr id="142" name="Google Shape;142;p24"/>
          <p:cNvSpPr/>
          <p:nvPr/>
        </p:nvSpPr>
        <p:spPr>
          <a:xfrm flipH="1" rot="10800000">
            <a:off x="0" y="3602975"/>
            <a:ext cx="1540587" cy="1540521"/>
          </a:xfrm>
          <a:custGeom>
            <a:rect b="b" l="l" r="r" t="t"/>
            <a:pathLst>
              <a:path extrusionOk="0" h="23247" w="23248">
                <a:moveTo>
                  <a:pt x="1" y="0"/>
                </a:moveTo>
                <a:lnTo>
                  <a:pt x="1" y="23247"/>
                </a:lnTo>
                <a:cubicBezTo>
                  <a:pt x="12783" y="23247"/>
                  <a:pt x="23247" y="12849"/>
                  <a:pt x="23247"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24"/>
          <p:cNvSpPr/>
          <p:nvPr/>
        </p:nvSpPr>
        <p:spPr>
          <a:xfrm>
            <a:off x="4250775" y="540000"/>
            <a:ext cx="4173300" cy="2277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2">
  <p:cSld name="CUSTOM_3_1_1">
    <p:bg>
      <p:bgPr>
        <a:solidFill>
          <a:schemeClr val="lt1"/>
        </a:solidFill>
      </p:bgPr>
    </p:bg>
    <p:spTree>
      <p:nvGrpSpPr>
        <p:cNvPr id="144" name="Shape 144"/>
        <p:cNvGrpSpPr/>
        <p:nvPr/>
      </p:nvGrpSpPr>
      <p:grpSpPr>
        <a:xfrm>
          <a:off x="0" y="0"/>
          <a:ext cx="0" cy="0"/>
          <a:chOff x="0" y="0"/>
          <a:chExt cx="0" cy="0"/>
        </a:xfrm>
      </p:grpSpPr>
      <p:sp>
        <p:nvSpPr>
          <p:cNvPr id="145" name="Google Shape;145;p25"/>
          <p:cNvSpPr/>
          <p:nvPr/>
        </p:nvSpPr>
        <p:spPr>
          <a:xfrm rot="10800000">
            <a:off x="7603425" y="3602975"/>
            <a:ext cx="1540587" cy="1540521"/>
          </a:xfrm>
          <a:custGeom>
            <a:rect b="b" l="l" r="r" t="t"/>
            <a:pathLst>
              <a:path extrusionOk="0" h="23247" w="23248">
                <a:moveTo>
                  <a:pt x="1" y="0"/>
                </a:moveTo>
                <a:lnTo>
                  <a:pt x="1" y="23247"/>
                </a:lnTo>
                <a:cubicBezTo>
                  <a:pt x="12783" y="23247"/>
                  <a:pt x="23247" y="12849"/>
                  <a:pt x="23247"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25"/>
          <p:cNvSpPr txBox="1"/>
          <p:nvPr>
            <p:ph idx="1" type="subTitle"/>
          </p:nvPr>
        </p:nvSpPr>
        <p:spPr>
          <a:xfrm>
            <a:off x="5686200" y="1518250"/>
            <a:ext cx="2737800" cy="1647900"/>
          </a:xfrm>
          <a:prstGeom prst="rect">
            <a:avLst/>
          </a:prstGeom>
        </p:spPr>
        <p:txBody>
          <a:bodyPr anchorCtr="0" anchor="t" bIns="91425" lIns="91425" spcFirstLastPara="1" rIns="91425" wrap="square" tIns="91425">
            <a:noAutofit/>
          </a:bodyPr>
          <a:lstStyle>
            <a:lvl1pPr lvl="0" rtl="0" algn="r">
              <a:spcBef>
                <a:spcPts val="0"/>
              </a:spcBef>
              <a:spcAft>
                <a:spcPts val="0"/>
              </a:spcAft>
              <a:buSzPts val="1800"/>
              <a:buNone/>
              <a:defRPr/>
            </a:lvl1pPr>
            <a:lvl2pPr lvl="1" rtl="0" algn="r">
              <a:spcBef>
                <a:spcPts val="1600"/>
              </a:spcBef>
              <a:spcAft>
                <a:spcPts val="0"/>
              </a:spcAft>
              <a:buSzPts val="1800"/>
              <a:buNone/>
              <a:defRPr sz="1800"/>
            </a:lvl2pPr>
            <a:lvl3pPr lvl="2" rtl="0" algn="r">
              <a:spcBef>
                <a:spcPts val="1600"/>
              </a:spcBef>
              <a:spcAft>
                <a:spcPts val="0"/>
              </a:spcAft>
              <a:buSzPts val="1800"/>
              <a:buNone/>
              <a:defRPr sz="1800"/>
            </a:lvl3pPr>
            <a:lvl4pPr lvl="3" rtl="0" algn="r">
              <a:spcBef>
                <a:spcPts val="1600"/>
              </a:spcBef>
              <a:spcAft>
                <a:spcPts val="0"/>
              </a:spcAft>
              <a:buSzPts val="1800"/>
              <a:buNone/>
              <a:defRPr sz="1800"/>
            </a:lvl4pPr>
            <a:lvl5pPr lvl="4" rtl="0" algn="r">
              <a:spcBef>
                <a:spcPts val="1600"/>
              </a:spcBef>
              <a:spcAft>
                <a:spcPts val="0"/>
              </a:spcAft>
              <a:buSzPts val="1800"/>
              <a:buNone/>
              <a:defRPr sz="1800"/>
            </a:lvl5pPr>
            <a:lvl6pPr lvl="5" rtl="0" algn="r">
              <a:spcBef>
                <a:spcPts val="1600"/>
              </a:spcBef>
              <a:spcAft>
                <a:spcPts val="0"/>
              </a:spcAft>
              <a:buSzPts val="1800"/>
              <a:buNone/>
              <a:defRPr sz="1800"/>
            </a:lvl6pPr>
            <a:lvl7pPr lvl="6" rtl="0" algn="r">
              <a:spcBef>
                <a:spcPts val="1600"/>
              </a:spcBef>
              <a:spcAft>
                <a:spcPts val="0"/>
              </a:spcAft>
              <a:buSzPts val="1800"/>
              <a:buNone/>
              <a:defRPr sz="1800"/>
            </a:lvl7pPr>
            <a:lvl8pPr lvl="7" rtl="0" algn="r">
              <a:spcBef>
                <a:spcPts val="1600"/>
              </a:spcBef>
              <a:spcAft>
                <a:spcPts val="0"/>
              </a:spcAft>
              <a:buSzPts val="1800"/>
              <a:buNone/>
              <a:defRPr sz="1800"/>
            </a:lvl8pPr>
            <a:lvl9pPr lvl="8" rtl="0" algn="r">
              <a:spcBef>
                <a:spcPts val="1600"/>
              </a:spcBef>
              <a:spcAft>
                <a:spcPts val="1600"/>
              </a:spcAft>
              <a:buSzPts val="1800"/>
              <a:buNone/>
              <a:defRPr sz="1800"/>
            </a:lvl9pPr>
          </a:lstStyle>
          <a:p/>
        </p:txBody>
      </p:sp>
      <p:sp>
        <p:nvSpPr>
          <p:cNvPr id="147" name="Google Shape;147;p25"/>
          <p:cNvSpPr txBox="1"/>
          <p:nvPr>
            <p:ph type="title"/>
          </p:nvPr>
        </p:nvSpPr>
        <p:spPr>
          <a:xfrm>
            <a:off x="720000" y="540000"/>
            <a:ext cx="4966200" cy="5727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3000"/>
              <a:buNone/>
              <a:defRPr sz="3000">
                <a:solidFill>
                  <a:schemeClr val="dk2"/>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four columns">
  <p:cSld name="CUSTOM_4">
    <p:bg>
      <p:bgPr>
        <a:solidFill>
          <a:schemeClr val="lt1"/>
        </a:solidFill>
      </p:bgPr>
    </p:bg>
    <p:spTree>
      <p:nvGrpSpPr>
        <p:cNvPr id="148" name="Shape 148"/>
        <p:cNvGrpSpPr/>
        <p:nvPr/>
      </p:nvGrpSpPr>
      <p:grpSpPr>
        <a:xfrm>
          <a:off x="0" y="0"/>
          <a:ext cx="0" cy="0"/>
          <a:chOff x="0" y="0"/>
          <a:chExt cx="0" cy="0"/>
        </a:xfrm>
      </p:grpSpPr>
      <p:sp>
        <p:nvSpPr>
          <p:cNvPr id="149" name="Google Shape;149;p26"/>
          <p:cNvSpPr txBox="1"/>
          <p:nvPr>
            <p:ph type="title"/>
          </p:nvPr>
        </p:nvSpPr>
        <p:spPr>
          <a:xfrm>
            <a:off x="720000" y="540000"/>
            <a:ext cx="2992200" cy="5727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3000"/>
              <a:buNone/>
              <a:defRPr sz="3000">
                <a:solidFill>
                  <a:schemeClr val="dk2"/>
                </a:solidFill>
              </a:defRPr>
            </a:lvl1pPr>
            <a:lvl2pPr lvl="1" rtl="0">
              <a:spcBef>
                <a:spcPts val="0"/>
              </a:spcBef>
              <a:spcAft>
                <a:spcPts val="0"/>
              </a:spcAft>
              <a:buClr>
                <a:schemeClr val="dk2"/>
              </a:buClr>
              <a:buSzPts val="2800"/>
              <a:buNone/>
              <a:defRPr>
                <a:solidFill>
                  <a:schemeClr val="dk2"/>
                </a:solidFill>
              </a:defRPr>
            </a:lvl2pPr>
            <a:lvl3pPr lvl="2" rtl="0">
              <a:spcBef>
                <a:spcPts val="0"/>
              </a:spcBef>
              <a:spcAft>
                <a:spcPts val="0"/>
              </a:spcAft>
              <a:buClr>
                <a:schemeClr val="dk2"/>
              </a:buClr>
              <a:buSzPts val="2800"/>
              <a:buNone/>
              <a:defRPr>
                <a:solidFill>
                  <a:schemeClr val="dk2"/>
                </a:solidFill>
              </a:defRPr>
            </a:lvl3pPr>
            <a:lvl4pPr lvl="3" rtl="0">
              <a:spcBef>
                <a:spcPts val="0"/>
              </a:spcBef>
              <a:spcAft>
                <a:spcPts val="0"/>
              </a:spcAft>
              <a:buClr>
                <a:schemeClr val="dk2"/>
              </a:buClr>
              <a:buSzPts val="2800"/>
              <a:buNone/>
              <a:defRPr>
                <a:solidFill>
                  <a:schemeClr val="dk2"/>
                </a:solidFill>
              </a:defRPr>
            </a:lvl4pPr>
            <a:lvl5pPr lvl="4" rtl="0">
              <a:spcBef>
                <a:spcPts val="0"/>
              </a:spcBef>
              <a:spcAft>
                <a:spcPts val="0"/>
              </a:spcAft>
              <a:buClr>
                <a:schemeClr val="dk2"/>
              </a:buClr>
              <a:buSzPts val="2800"/>
              <a:buNone/>
              <a:defRPr>
                <a:solidFill>
                  <a:schemeClr val="dk2"/>
                </a:solidFill>
              </a:defRPr>
            </a:lvl5pPr>
            <a:lvl6pPr lvl="5" rtl="0">
              <a:spcBef>
                <a:spcPts val="0"/>
              </a:spcBef>
              <a:spcAft>
                <a:spcPts val="0"/>
              </a:spcAft>
              <a:buClr>
                <a:schemeClr val="dk2"/>
              </a:buClr>
              <a:buSzPts val="2800"/>
              <a:buNone/>
              <a:defRPr>
                <a:solidFill>
                  <a:schemeClr val="dk2"/>
                </a:solidFill>
              </a:defRPr>
            </a:lvl6pPr>
            <a:lvl7pPr lvl="6" rtl="0">
              <a:spcBef>
                <a:spcPts val="0"/>
              </a:spcBef>
              <a:spcAft>
                <a:spcPts val="0"/>
              </a:spcAft>
              <a:buClr>
                <a:schemeClr val="dk2"/>
              </a:buClr>
              <a:buSzPts val="2800"/>
              <a:buNone/>
              <a:defRPr>
                <a:solidFill>
                  <a:schemeClr val="dk2"/>
                </a:solidFill>
              </a:defRPr>
            </a:lvl7pPr>
            <a:lvl8pPr lvl="7" rtl="0">
              <a:spcBef>
                <a:spcPts val="0"/>
              </a:spcBef>
              <a:spcAft>
                <a:spcPts val="0"/>
              </a:spcAft>
              <a:buClr>
                <a:schemeClr val="dk2"/>
              </a:buClr>
              <a:buSzPts val="2800"/>
              <a:buNone/>
              <a:defRPr>
                <a:solidFill>
                  <a:schemeClr val="dk2"/>
                </a:solidFill>
              </a:defRPr>
            </a:lvl8pPr>
            <a:lvl9pPr lvl="8" rtl="0">
              <a:spcBef>
                <a:spcPts val="0"/>
              </a:spcBef>
              <a:spcAft>
                <a:spcPts val="0"/>
              </a:spcAft>
              <a:buClr>
                <a:schemeClr val="dk2"/>
              </a:buClr>
              <a:buSzPts val="2800"/>
              <a:buNone/>
              <a:defRPr>
                <a:solidFill>
                  <a:schemeClr val="dk2"/>
                </a:solidFill>
              </a:defRPr>
            </a:lvl9pPr>
          </a:lstStyle>
          <a:p/>
        </p:txBody>
      </p:sp>
      <p:sp>
        <p:nvSpPr>
          <p:cNvPr id="150" name="Google Shape;150;p26"/>
          <p:cNvSpPr/>
          <p:nvPr/>
        </p:nvSpPr>
        <p:spPr>
          <a:xfrm>
            <a:off x="3515050" y="540000"/>
            <a:ext cx="4908900" cy="2277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26"/>
          <p:cNvSpPr txBox="1"/>
          <p:nvPr>
            <p:ph idx="1" type="subTitle"/>
          </p:nvPr>
        </p:nvSpPr>
        <p:spPr>
          <a:xfrm>
            <a:off x="2314725" y="2496450"/>
            <a:ext cx="2285700" cy="572700"/>
          </a:xfrm>
          <a:prstGeom prst="rect">
            <a:avLst/>
          </a:prstGeom>
        </p:spPr>
        <p:txBody>
          <a:bodyPr anchorCtr="0" anchor="t" bIns="91425" lIns="91425" spcFirstLastPara="1" rIns="91425" wrap="square" tIns="91425">
            <a:noAutofit/>
          </a:bodyPr>
          <a:lstStyle>
            <a:lvl1pPr lvl="0" rtl="0">
              <a:spcBef>
                <a:spcPts val="0"/>
              </a:spcBef>
              <a:spcAft>
                <a:spcPts val="0"/>
              </a:spcAft>
              <a:buNone/>
              <a:defRPr sz="1600"/>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
        <p:nvSpPr>
          <p:cNvPr id="152" name="Google Shape;152;p26"/>
          <p:cNvSpPr txBox="1"/>
          <p:nvPr>
            <p:ph idx="2" type="subTitle"/>
          </p:nvPr>
        </p:nvSpPr>
        <p:spPr>
          <a:xfrm>
            <a:off x="5943750" y="2496450"/>
            <a:ext cx="2285700" cy="572700"/>
          </a:xfrm>
          <a:prstGeom prst="rect">
            <a:avLst/>
          </a:prstGeom>
        </p:spPr>
        <p:txBody>
          <a:bodyPr anchorCtr="0" anchor="t" bIns="91425" lIns="91425" spcFirstLastPara="1" rIns="91425" wrap="square" tIns="91425">
            <a:noAutofit/>
          </a:bodyPr>
          <a:lstStyle>
            <a:lvl1pPr lvl="0" rtl="0">
              <a:spcBef>
                <a:spcPts val="0"/>
              </a:spcBef>
              <a:spcAft>
                <a:spcPts val="0"/>
              </a:spcAft>
              <a:buNone/>
              <a:defRPr sz="1600"/>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
        <p:nvSpPr>
          <p:cNvPr id="153" name="Google Shape;153;p26"/>
          <p:cNvSpPr txBox="1"/>
          <p:nvPr>
            <p:ph idx="3" type="subTitle"/>
          </p:nvPr>
        </p:nvSpPr>
        <p:spPr>
          <a:xfrm>
            <a:off x="2314725" y="2179175"/>
            <a:ext cx="2285700" cy="337500"/>
          </a:xfrm>
          <a:prstGeom prst="rect">
            <a:avLst/>
          </a:prstGeom>
        </p:spPr>
        <p:txBody>
          <a:bodyPr anchorCtr="0" anchor="t" bIns="91425" lIns="91425" spcFirstLastPara="1" rIns="91425" wrap="square" tIns="91425">
            <a:noAutofit/>
          </a:bodyPr>
          <a:lstStyle>
            <a:lvl1pPr lvl="0" rtl="0">
              <a:spcBef>
                <a:spcPts val="0"/>
              </a:spcBef>
              <a:spcAft>
                <a:spcPts val="0"/>
              </a:spcAft>
              <a:buNone/>
              <a:defRPr>
                <a:solidFill>
                  <a:schemeClr val="lt2"/>
                </a:solidFill>
                <a:latin typeface="Reem Kufi"/>
                <a:ea typeface="Reem Kufi"/>
                <a:cs typeface="Reem Kufi"/>
                <a:sym typeface="Reem Kufi"/>
              </a:defRPr>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
        <p:nvSpPr>
          <p:cNvPr id="154" name="Google Shape;154;p26"/>
          <p:cNvSpPr txBox="1"/>
          <p:nvPr>
            <p:ph idx="4" type="subTitle"/>
          </p:nvPr>
        </p:nvSpPr>
        <p:spPr>
          <a:xfrm>
            <a:off x="5943750" y="2179175"/>
            <a:ext cx="2285700" cy="337500"/>
          </a:xfrm>
          <a:prstGeom prst="rect">
            <a:avLst/>
          </a:prstGeom>
        </p:spPr>
        <p:txBody>
          <a:bodyPr anchorCtr="0" anchor="t" bIns="91425" lIns="91425" spcFirstLastPara="1" rIns="91425" wrap="square" tIns="91425">
            <a:noAutofit/>
          </a:bodyPr>
          <a:lstStyle>
            <a:lvl1pPr lvl="0" rtl="0">
              <a:spcBef>
                <a:spcPts val="0"/>
              </a:spcBef>
              <a:spcAft>
                <a:spcPts val="0"/>
              </a:spcAft>
              <a:buNone/>
              <a:defRPr>
                <a:solidFill>
                  <a:schemeClr val="lt2"/>
                </a:solidFill>
                <a:latin typeface="Reem Kufi"/>
                <a:ea typeface="Reem Kufi"/>
                <a:cs typeface="Reem Kufi"/>
                <a:sym typeface="Reem Kufi"/>
              </a:defRPr>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
        <p:nvSpPr>
          <p:cNvPr id="155" name="Google Shape;155;p26"/>
          <p:cNvSpPr txBox="1"/>
          <p:nvPr>
            <p:ph idx="5" type="subTitle"/>
          </p:nvPr>
        </p:nvSpPr>
        <p:spPr>
          <a:xfrm>
            <a:off x="2314725" y="3858525"/>
            <a:ext cx="2285700" cy="572700"/>
          </a:xfrm>
          <a:prstGeom prst="rect">
            <a:avLst/>
          </a:prstGeom>
        </p:spPr>
        <p:txBody>
          <a:bodyPr anchorCtr="0" anchor="t" bIns="91425" lIns="91425" spcFirstLastPara="1" rIns="91425" wrap="square" tIns="91425">
            <a:noAutofit/>
          </a:bodyPr>
          <a:lstStyle>
            <a:lvl1pPr lvl="0" rtl="0">
              <a:spcBef>
                <a:spcPts val="0"/>
              </a:spcBef>
              <a:spcAft>
                <a:spcPts val="0"/>
              </a:spcAft>
              <a:buNone/>
              <a:defRPr sz="1600"/>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
        <p:nvSpPr>
          <p:cNvPr id="156" name="Google Shape;156;p26"/>
          <p:cNvSpPr txBox="1"/>
          <p:nvPr>
            <p:ph idx="6" type="subTitle"/>
          </p:nvPr>
        </p:nvSpPr>
        <p:spPr>
          <a:xfrm>
            <a:off x="5943750" y="3858525"/>
            <a:ext cx="2285700" cy="572700"/>
          </a:xfrm>
          <a:prstGeom prst="rect">
            <a:avLst/>
          </a:prstGeom>
        </p:spPr>
        <p:txBody>
          <a:bodyPr anchorCtr="0" anchor="t" bIns="91425" lIns="91425" spcFirstLastPara="1" rIns="91425" wrap="square" tIns="91425">
            <a:noAutofit/>
          </a:bodyPr>
          <a:lstStyle>
            <a:lvl1pPr lvl="0" rtl="0">
              <a:spcBef>
                <a:spcPts val="0"/>
              </a:spcBef>
              <a:spcAft>
                <a:spcPts val="0"/>
              </a:spcAft>
              <a:buNone/>
              <a:defRPr sz="1600"/>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
        <p:nvSpPr>
          <p:cNvPr id="157" name="Google Shape;157;p26"/>
          <p:cNvSpPr txBox="1"/>
          <p:nvPr>
            <p:ph idx="7" type="subTitle"/>
          </p:nvPr>
        </p:nvSpPr>
        <p:spPr>
          <a:xfrm>
            <a:off x="2314725" y="3541250"/>
            <a:ext cx="2285700" cy="337500"/>
          </a:xfrm>
          <a:prstGeom prst="rect">
            <a:avLst/>
          </a:prstGeom>
        </p:spPr>
        <p:txBody>
          <a:bodyPr anchorCtr="0" anchor="t" bIns="91425" lIns="91425" spcFirstLastPara="1" rIns="91425" wrap="square" tIns="91425">
            <a:noAutofit/>
          </a:bodyPr>
          <a:lstStyle>
            <a:lvl1pPr lvl="0" rtl="0">
              <a:spcBef>
                <a:spcPts val="0"/>
              </a:spcBef>
              <a:spcAft>
                <a:spcPts val="0"/>
              </a:spcAft>
              <a:buNone/>
              <a:defRPr>
                <a:solidFill>
                  <a:schemeClr val="lt2"/>
                </a:solidFill>
                <a:latin typeface="Reem Kufi"/>
                <a:ea typeface="Reem Kufi"/>
                <a:cs typeface="Reem Kufi"/>
                <a:sym typeface="Reem Kufi"/>
              </a:defRPr>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
        <p:nvSpPr>
          <p:cNvPr id="158" name="Google Shape;158;p26"/>
          <p:cNvSpPr txBox="1"/>
          <p:nvPr>
            <p:ph idx="8" type="subTitle"/>
          </p:nvPr>
        </p:nvSpPr>
        <p:spPr>
          <a:xfrm>
            <a:off x="5943750" y="3541250"/>
            <a:ext cx="2285700" cy="337500"/>
          </a:xfrm>
          <a:prstGeom prst="rect">
            <a:avLst/>
          </a:prstGeom>
        </p:spPr>
        <p:txBody>
          <a:bodyPr anchorCtr="0" anchor="t" bIns="91425" lIns="91425" spcFirstLastPara="1" rIns="91425" wrap="square" tIns="91425">
            <a:noAutofit/>
          </a:bodyPr>
          <a:lstStyle>
            <a:lvl1pPr lvl="0" rtl="0">
              <a:spcBef>
                <a:spcPts val="0"/>
              </a:spcBef>
              <a:spcAft>
                <a:spcPts val="0"/>
              </a:spcAft>
              <a:buNone/>
              <a:defRPr>
                <a:solidFill>
                  <a:schemeClr val="lt2"/>
                </a:solidFill>
                <a:latin typeface="Reem Kufi"/>
                <a:ea typeface="Reem Kufi"/>
                <a:cs typeface="Reem Kufi"/>
                <a:sym typeface="Reem Kufi"/>
              </a:defRPr>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
        <p:nvSpPr>
          <p:cNvPr id="159" name="Google Shape;159;p26"/>
          <p:cNvSpPr/>
          <p:nvPr/>
        </p:nvSpPr>
        <p:spPr>
          <a:xfrm flipH="1" rot="10800000">
            <a:off x="0" y="3602975"/>
            <a:ext cx="1540587" cy="1540521"/>
          </a:xfrm>
          <a:custGeom>
            <a:rect b="b" l="l" r="r" t="t"/>
            <a:pathLst>
              <a:path extrusionOk="0" h="23247" w="23248">
                <a:moveTo>
                  <a:pt x="1" y="0"/>
                </a:moveTo>
                <a:lnTo>
                  <a:pt x="1" y="23247"/>
                </a:lnTo>
                <a:cubicBezTo>
                  <a:pt x="12783" y="23247"/>
                  <a:pt x="23247" y="12849"/>
                  <a:pt x="23247"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ullet Point 1">
  <p:cSld name="CUSTOM_7">
    <p:bg>
      <p:bgPr>
        <a:solidFill>
          <a:schemeClr val="lt1"/>
        </a:solidFill>
      </p:bgPr>
    </p:bg>
    <p:spTree>
      <p:nvGrpSpPr>
        <p:cNvPr id="160" name="Shape 160"/>
        <p:cNvGrpSpPr/>
        <p:nvPr/>
      </p:nvGrpSpPr>
      <p:grpSpPr>
        <a:xfrm>
          <a:off x="0" y="0"/>
          <a:ext cx="0" cy="0"/>
          <a:chOff x="0" y="0"/>
          <a:chExt cx="0" cy="0"/>
        </a:xfrm>
      </p:grpSpPr>
      <p:sp>
        <p:nvSpPr>
          <p:cNvPr id="161" name="Google Shape;161;p27"/>
          <p:cNvSpPr/>
          <p:nvPr/>
        </p:nvSpPr>
        <p:spPr>
          <a:xfrm rot="-9387396">
            <a:off x="-70379" y="-428829"/>
            <a:ext cx="1802529" cy="1802529"/>
          </a:xfrm>
          <a:custGeom>
            <a:rect b="b" l="l" r="r" t="t"/>
            <a:pathLst>
              <a:path extrusionOk="0" h="80403" w="80403">
                <a:moveTo>
                  <a:pt x="80402" y="0"/>
                </a:moveTo>
                <a:cubicBezTo>
                  <a:pt x="36029" y="0"/>
                  <a:pt x="0" y="36095"/>
                  <a:pt x="0" y="80403"/>
                </a:cubicBezTo>
                <a:lnTo>
                  <a:pt x="30598" y="80403"/>
                </a:lnTo>
                <a:cubicBezTo>
                  <a:pt x="30598" y="52918"/>
                  <a:pt x="52983" y="30664"/>
                  <a:pt x="80402" y="30664"/>
                </a:cubicBezTo>
                <a:lnTo>
                  <a:pt x="80402"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27"/>
          <p:cNvSpPr txBox="1"/>
          <p:nvPr>
            <p:ph type="title"/>
          </p:nvPr>
        </p:nvSpPr>
        <p:spPr>
          <a:xfrm>
            <a:off x="5360825" y="540000"/>
            <a:ext cx="3063000" cy="572700"/>
          </a:xfrm>
          <a:prstGeom prst="rect">
            <a:avLst/>
          </a:prstGeom>
        </p:spPr>
        <p:txBody>
          <a:bodyPr anchorCtr="0" anchor="t" bIns="91425" lIns="91425" spcFirstLastPara="1" rIns="91425" wrap="square" tIns="91425">
            <a:noAutofit/>
          </a:bodyPr>
          <a:lstStyle>
            <a:lvl1pPr lvl="0" rtl="0" algn="r">
              <a:spcBef>
                <a:spcPts val="0"/>
              </a:spcBef>
              <a:spcAft>
                <a:spcPts val="0"/>
              </a:spcAft>
              <a:buClr>
                <a:schemeClr val="lt2"/>
              </a:buClr>
              <a:buSzPts val="3000"/>
              <a:buNone/>
              <a:defRPr sz="3000">
                <a:solidFill>
                  <a:schemeClr val="lt2"/>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63" name="Google Shape;163;p27"/>
          <p:cNvSpPr txBox="1"/>
          <p:nvPr>
            <p:ph idx="1" type="subTitle"/>
          </p:nvPr>
        </p:nvSpPr>
        <p:spPr>
          <a:xfrm>
            <a:off x="1160550" y="1619250"/>
            <a:ext cx="4758900" cy="25242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accent1"/>
              </a:buClr>
              <a:buSzPts val="1600"/>
              <a:buChar char="●"/>
              <a:defRPr sz="1600"/>
            </a:lvl1pPr>
            <a:lvl2pPr lvl="1" rtl="0">
              <a:spcBef>
                <a:spcPts val="1600"/>
              </a:spcBef>
              <a:spcAft>
                <a:spcPts val="0"/>
              </a:spcAft>
              <a:buSzPts val="1600"/>
              <a:buChar char="○"/>
              <a:defRPr sz="1600"/>
            </a:lvl2pPr>
            <a:lvl3pPr lvl="2" rtl="0">
              <a:spcBef>
                <a:spcPts val="1600"/>
              </a:spcBef>
              <a:spcAft>
                <a:spcPts val="0"/>
              </a:spcAft>
              <a:buSzPts val="1600"/>
              <a:buChar char="■"/>
              <a:defRPr sz="1600"/>
            </a:lvl3pPr>
            <a:lvl4pPr lvl="3" rtl="0">
              <a:spcBef>
                <a:spcPts val="1600"/>
              </a:spcBef>
              <a:spcAft>
                <a:spcPts val="0"/>
              </a:spcAft>
              <a:buSzPts val="1600"/>
              <a:buChar char="●"/>
              <a:defRPr sz="1600"/>
            </a:lvl4pPr>
            <a:lvl5pPr lvl="4" rtl="0">
              <a:spcBef>
                <a:spcPts val="1600"/>
              </a:spcBef>
              <a:spcAft>
                <a:spcPts val="0"/>
              </a:spcAft>
              <a:buSzPts val="1600"/>
              <a:buChar char="○"/>
              <a:defRPr sz="1600"/>
            </a:lvl5pPr>
            <a:lvl6pPr lvl="5" rtl="0">
              <a:spcBef>
                <a:spcPts val="1600"/>
              </a:spcBef>
              <a:spcAft>
                <a:spcPts val="0"/>
              </a:spcAft>
              <a:buSzPts val="1600"/>
              <a:buChar char="■"/>
              <a:defRPr sz="1600"/>
            </a:lvl6pPr>
            <a:lvl7pPr lvl="6" rtl="0">
              <a:spcBef>
                <a:spcPts val="1600"/>
              </a:spcBef>
              <a:spcAft>
                <a:spcPts val="0"/>
              </a:spcAft>
              <a:buSzPts val="1600"/>
              <a:buChar char="●"/>
              <a:defRPr sz="1600"/>
            </a:lvl7pPr>
            <a:lvl8pPr lvl="7" rtl="0">
              <a:spcBef>
                <a:spcPts val="1600"/>
              </a:spcBef>
              <a:spcAft>
                <a:spcPts val="0"/>
              </a:spcAft>
              <a:buSzPts val="1600"/>
              <a:buChar char="○"/>
              <a:defRPr sz="1600"/>
            </a:lvl8pPr>
            <a:lvl9pPr lvl="8" rtl="0">
              <a:spcBef>
                <a:spcPts val="1600"/>
              </a:spcBef>
              <a:spcAft>
                <a:spcPts val="1600"/>
              </a:spcAft>
              <a:buSzPts val="1600"/>
              <a:buChar char="■"/>
              <a:defRPr sz="1600"/>
            </a:lvl9pPr>
          </a:lstStyle>
          <a:p/>
        </p:txBody>
      </p:sp>
      <p:sp>
        <p:nvSpPr>
          <p:cNvPr id="164" name="Google Shape;164;p27"/>
          <p:cNvSpPr/>
          <p:nvPr/>
        </p:nvSpPr>
        <p:spPr>
          <a:xfrm flipH="1">
            <a:off x="3515112" y="4341175"/>
            <a:ext cx="4908900" cy="2277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ullet Point 2">
  <p:cSld name="CUSTOM_7_1">
    <p:bg>
      <p:bgPr>
        <a:solidFill>
          <a:schemeClr val="lt1"/>
        </a:solidFill>
      </p:bgPr>
    </p:bg>
    <p:spTree>
      <p:nvGrpSpPr>
        <p:cNvPr id="165" name="Shape 165"/>
        <p:cNvGrpSpPr/>
        <p:nvPr/>
      </p:nvGrpSpPr>
      <p:grpSpPr>
        <a:xfrm>
          <a:off x="0" y="0"/>
          <a:ext cx="0" cy="0"/>
          <a:chOff x="0" y="0"/>
          <a:chExt cx="0" cy="0"/>
        </a:xfrm>
      </p:grpSpPr>
      <p:sp>
        <p:nvSpPr>
          <p:cNvPr id="166" name="Google Shape;166;p28"/>
          <p:cNvSpPr txBox="1"/>
          <p:nvPr>
            <p:ph idx="1" type="subTitle"/>
          </p:nvPr>
        </p:nvSpPr>
        <p:spPr>
          <a:xfrm>
            <a:off x="1160550" y="1619250"/>
            <a:ext cx="4758900" cy="2949600"/>
          </a:xfrm>
          <a:prstGeom prst="rect">
            <a:avLst/>
          </a:prstGeom>
        </p:spPr>
        <p:txBody>
          <a:bodyPr anchorCtr="0" anchor="t" bIns="91425" lIns="91425" spcFirstLastPara="1" rIns="91425" wrap="square" tIns="91425">
            <a:noAutofit/>
          </a:bodyPr>
          <a:lstStyle>
            <a:lvl1pPr lvl="0" rtl="0">
              <a:spcBef>
                <a:spcPts val="0"/>
              </a:spcBef>
              <a:spcAft>
                <a:spcPts val="0"/>
              </a:spcAft>
              <a:buSzPts val="1600"/>
              <a:buNone/>
              <a:defRPr sz="1600"/>
            </a:lvl1pPr>
            <a:lvl2pPr lvl="1" rtl="0">
              <a:spcBef>
                <a:spcPts val="1600"/>
              </a:spcBef>
              <a:spcAft>
                <a:spcPts val="0"/>
              </a:spcAft>
              <a:buSzPts val="1600"/>
              <a:buNone/>
              <a:defRPr sz="1600"/>
            </a:lvl2pPr>
            <a:lvl3pPr lvl="2" rtl="0">
              <a:spcBef>
                <a:spcPts val="1600"/>
              </a:spcBef>
              <a:spcAft>
                <a:spcPts val="0"/>
              </a:spcAft>
              <a:buSzPts val="1600"/>
              <a:buNone/>
              <a:defRPr sz="1600"/>
            </a:lvl3pPr>
            <a:lvl4pPr lvl="3" rtl="0">
              <a:spcBef>
                <a:spcPts val="1600"/>
              </a:spcBef>
              <a:spcAft>
                <a:spcPts val="0"/>
              </a:spcAft>
              <a:buSzPts val="1600"/>
              <a:buNone/>
              <a:defRPr sz="1600"/>
            </a:lvl4pPr>
            <a:lvl5pPr lvl="4" rtl="0">
              <a:spcBef>
                <a:spcPts val="1600"/>
              </a:spcBef>
              <a:spcAft>
                <a:spcPts val="0"/>
              </a:spcAft>
              <a:buSzPts val="1600"/>
              <a:buNone/>
              <a:defRPr sz="1600"/>
            </a:lvl5pPr>
            <a:lvl6pPr lvl="5" rtl="0">
              <a:spcBef>
                <a:spcPts val="1600"/>
              </a:spcBef>
              <a:spcAft>
                <a:spcPts val="0"/>
              </a:spcAft>
              <a:buSzPts val="1600"/>
              <a:buNone/>
              <a:defRPr sz="1600"/>
            </a:lvl6pPr>
            <a:lvl7pPr lvl="6" rtl="0">
              <a:spcBef>
                <a:spcPts val="1600"/>
              </a:spcBef>
              <a:spcAft>
                <a:spcPts val="0"/>
              </a:spcAft>
              <a:buSzPts val="1600"/>
              <a:buNone/>
              <a:defRPr sz="1600"/>
            </a:lvl7pPr>
            <a:lvl8pPr lvl="7" rtl="0">
              <a:spcBef>
                <a:spcPts val="1600"/>
              </a:spcBef>
              <a:spcAft>
                <a:spcPts val="0"/>
              </a:spcAft>
              <a:buSzPts val="1600"/>
              <a:buNone/>
              <a:defRPr sz="1600"/>
            </a:lvl8pPr>
            <a:lvl9pPr lvl="8" rtl="0">
              <a:spcBef>
                <a:spcPts val="1600"/>
              </a:spcBef>
              <a:spcAft>
                <a:spcPts val="1600"/>
              </a:spcAft>
              <a:buSzPts val="1600"/>
              <a:buNone/>
              <a:defRPr sz="1600"/>
            </a:lvl9pPr>
          </a:lstStyle>
          <a:p/>
        </p:txBody>
      </p:sp>
      <p:sp>
        <p:nvSpPr>
          <p:cNvPr id="167" name="Google Shape;167;p28"/>
          <p:cNvSpPr txBox="1"/>
          <p:nvPr>
            <p:ph type="title"/>
          </p:nvPr>
        </p:nvSpPr>
        <p:spPr>
          <a:xfrm>
            <a:off x="720000" y="540000"/>
            <a:ext cx="3852000" cy="5727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3000"/>
              <a:buNone/>
              <a:defRPr sz="3000">
                <a:solidFill>
                  <a:schemeClr val="dk2"/>
                </a:solidFill>
              </a:defRPr>
            </a:lvl1pPr>
            <a:lvl2pPr lvl="1" rtl="0">
              <a:spcBef>
                <a:spcPts val="0"/>
              </a:spcBef>
              <a:spcAft>
                <a:spcPts val="0"/>
              </a:spcAft>
              <a:buClr>
                <a:schemeClr val="dk2"/>
              </a:buClr>
              <a:buSzPts val="2800"/>
              <a:buNone/>
              <a:defRPr>
                <a:solidFill>
                  <a:schemeClr val="dk2"/>
                </a:solidFill>
              </a:defRPr>
            </a:lvl2pPr>
            <a:lvl3pPr lvl="2" rtl="0">
              <a:spcBef>
                <a:spcPts val="0"/>
              </a:spcBef>
              <a:spcAft>
                <a:spcPts val="0"/>
              </a:spcAft>
              <a:buClr>
                <a:schemeClr val="dk2"/>
              </a:buClr>
              <a:buSzPts val="2800"/>
              <a:buNone/>
              <a:defRPr>
                <a:solidFill>
                  <a:schemeClr val="dk2"/>
                </a:solidFill>
              </a:defRPr>
            </a:lvl3pPr>
            <a:lvl4pPr lvl="3" rtl="0">
              <a:spcBef>
                <a:spcPts val="0"/>
              </a:spcBef>
              <a:spcAft>
                <a:spcPts val="0"/>
              </a:spcAft>
              <a:buClr>
                <a:schemeClr val="dk2"/>
              </a:buClr>
              <a:buSzPts val="2800"/>
              <a:buNone/>
              <a:defRPr>
                <a:solidFill>
                  <a:schemeClr val="dk2"/>
                </a:solidFill>
              </a:defRPr>
            </a:lvl4pPr>
            <a:lvl5pPr lvl="4" rtl="0">
              <a:spcBef>
                <a:spcPts val="0"/>
              </a:spcBef>
              <a:spcAft>
                <a:spcPts val="0"/>
              </a:spcAft>
              <a:buClr>
                <a:schemeClr val="dk2"/>
              </a:buClr>
              <a:buSzPts val="2800"/>
              <a:buNone/>
              <a:defRPr>
                <a:solidFill>
                  <a:schemeClr val="dk2"/>
                </a:solidFill>
              </a:defRPr>
            </a:lvl5pPr>
            <a:lvl6pPr lvl="5" rtl="0">
              <a:spcBef>
                <a:spcPts val="0"/>
              </a:spcBef>
              <a:spcAft>
                <a:spcPts val="0"/>
              </a:spcAft>
              <a:buClr>
                <a:schemeClr val="dk2"/>
              </a:buClr>
              <a:buSzPts val="2800"/>
              <a:buNone/>
              <a:defRPr>
                <a:solidFill>
                  <a:schemeClr val="dk2"/>
                </a:solidFill>
              </a:defRPr>
            </a:lvl6pPr>
            <a:lvl7pPr lvl="6" rtl="0">
              <a:spcBef>
                <a:spcPts val="0"/>
              </a:spcBef>
              <a:spcAft>
                <a:spcPts val="0"/>
              </a:spcAft>
              <a:buClr>
                <a:schemeClr val="dk2"/>
              </a:buClr>
              <a:buSzPts val="2800"/>
              <a:buNone/>
              <a:defRPr>
                <a:solidFill>
                  <a:schemeClr val="dk2"/>
                </a:solidFill>
              </a:defRPr>
            </a:lvl7pPr>
            <a:lvl8pPr lvl="7" rtl="0">
              <a:spcBef>
                <a:spcPts val="0"/>
              </a:spcBef>
              <a:spcAft>
                <a:spcPts val="0"/>
              </a:spcAft>
              <a:buClr>
                <a:schemeClr val="dk2"/>
              </a:buClr>
              <a:buSzPts val="2800"/>
              <a:buNone/>
              <a:defRPr>
                <a:solidFill>
                  <a:schemeClr val="dk2"/>
                </a:solidFill>
              </a:defRPr>
            </a:lvl8pPr>
            <a:lvl9pPr lvl="8" rtl="0">
              <a:spcBef>
                <a:spcPts val="0"/>
              </a:spcBef>
              <a:spcAft>
                <a:spcPts val="0"/>
              </a:spcAft>
              <a:buClr>
                <a:schemeClr val="dk2"/>
              </a:buClr>
              <a:buSzPts val="2800"/>
              <a:buNone/>
              <a:defRPr>
                <a:solidFill>
                  <a:schemeClr val="dk2"/>
                </a:solidFill>
              </a:defRPr>
            </a:lvl9pPr>
          </a:lstStyle>
          <a:p/>
        </p:txBody>
      </p:sp>
      <p:sp>
        <p:nvSpPr>
          <p:cNvPr id="168" name="Google Shape;168;p28"/>
          <p:cNvSpPr/>
          <p:nvPr/>
        </p:nvSpPr>
        <p:spPr>
          <a:xfrm>
            <a:off x="4250775" y="540000"/>
            <a:ext cx="4173300" cy="2277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28"/>
          <p:cNvSpPr/>
          <p:nvPr/>
        </p:nvSpPr>
        <p:spPr>
          <a:xfrm rot="10800000">
            <a:off x="7603425" y="3602975"/>
            <a:ext cx="1540587" cy="1540521"/>
          </a:xfrm>
          <a:custGeom>
            <a:rect b="b" l="l" r="r" t="t"/>
            <a:pathLst>
              <a:path extrusionOk="0" h="23247" w="23248">
                <a:moveTo>
                  <a:pt x="1" y="0"/>
                </a:moveTo>
                <a:lnTo>
                  <a:pt x="1" y="23247"/>
                </a:lnTo>
                <a:cubicBezTo>
                  <a:pt x="12783" y="23247"/>
                  <a:pt x="23247" y="12849"/>
                  <a:pt x="23247"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anks">
  <p:cSld name="CUSTOM_6">
    <p:bg>
      <p:bgPr>
        <a:solidFill>
          <a:schemeClr val="lt1"/>
        </a:solidFill>
      </p:bgPr>
    </p:bg>
    <p:spTree>
      <p:nvGrpSpPr>
        <p:cNvPr id="170" name="Shape 170"/>
        <p:cNvGrpSpPr/>
        <p:nvPr/>
      </p:nvGrpSpPr>
      <p:grpSpPr>
        <a:xfrm>
          <a:off x="0" y="0"/>
          <a:ext cx="0" cy="0"/>
          <a:chOff x="0" y="0"/>
          <a:chExt cx="0" cy="0"/>
        </a:xfrm>
      </p:grpSpPr>
      <p:sp>
        <p:nvSpPr>
          <p:cNvPr id="171" name="Google Shape;171;p29"/>
          <p:cNvSpPr txBox="1"/>
          <p:nvPr>
            <p:ph type="title"/>
          </p:nvPr>
        </p:nvSpPr>
        <p:spPr>
          <a:xfrm>
            <a:off x="720000" y="540000"/>
            <a:ext cx="2861400" cy="5727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4000"/>
              <a:buNone/>
              <a:defRPr sz="4000">
                <a:solidFill>
                  <a:schemeClr val="dk2"/>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72" name="Google Shape;172;p29"/>
          <p:cNvSpPr txBox="1"/>
          <p:nvPr/>
        </p:nvSpPr>
        <p:spPr>
          <a:xfrm>
            <a:off x="2293625" y="3662200"/>
            <a:ext cx="4552800" cy="572700"/>
          </a:xfrm>
          <a:prstGeom prst="rect">
            <a:avLst/>
          </a:prstGeom>
          <a:noFill/>
          <a:ln>
            <a:noFill/>
          </a:ln>
        </p:spPr>
        <p:txBody>
          <a:bodyPr anchorCtr="0" anchor="b" bIns="91425" lIns="91425" spcFirstLastPara="1" rIns="91425" wrap="square" tIns="91425">
            <a:noAutofit/>
          </a:bodyPr>
          <a:lstStyle/>
          <a:p>
            <a:pPr indent="0" lvl="0" marL="0" rtl="0" algn="ctr">
              <a:lnSpc>
                <a:spcPct val="115000"/>
              </a:lnSpc>
              <a:spcBef>
                <a:spcPts val="300"/>
              </a:spcBef>
              <a:spcAft>
                <a:spcPts val="0"/>
              </a:spcAft>
              <a:buNone/>
            </a:pPr>
            <a:r>
              <a:rPr lang="en" sz="1200">
                <a:solidFill>
                  <a:schemeClr val="dk2"/>
                </a:solidFill>
                <a:latin typeface="Source Sans Pro"/>
                <a:ea typeface="Source Sans Pro"/>
                <a:cs typeface="Source Sans Pro"/>
                <a:sym typeface="Source Sans Pro"/>
              </a:rPr>
              <a:t>CREDITS: This presentation template was created by </a:t>
            </a:r>
            <a:r>
              <a:rPr b="1" lang="en" sz="1200">
                <a:solidFill>
                  <a:schemeClr val="dk2"/>
                </a:solidFill>
                <a:uFill>
                  <a:noFill/>
                </a:uFill>
                <a:latin typeface="Source Sans Pro"/>
                <a:ea typeface="Source Sans Pro"/>
                <a:cs typeface="Source Sans Pro"/>
                <a:sym typeface="Source Sans Pro"/>
                <a:hlinkClick r:id="rId2">
                  <a:extLst>
                    <a:ext uri="{A12FA001-AC4F-418D-AE19-62706E023703}">
                      <ahyp:hlinkClr val="tx"/>
                    </a:ext>
                  </a:extLst>
                </a:hlinkClick>
              </a:rPr>
              <a:t>Slidesgo</a:t>
            </a:r>
            <a:r>
              <a:rPr lang="en" sz="1200">
                <a:solidFill>
                  <a:schemeClr val="dk2"/>
                </a:solidFill>
                <a:latin typeface="Source Sans Pro"/>
                <a:ea typeface="Source Sans Pro"/>
                <a:cs typeface="Source Sans Pro"/>
                <a:sym typeface="Source Sans Pro"/>
              </a:rPr>
              <a:t>, including icons by </a:t>
            </a:r>
            <a:r>
              <a:rPr b="1" lang="en" sz="1200">
                <a:solidFill>
                  <a:schemeClr val="dk2"/>
                </a:solidFill>
                <a:uFill>
                  <a:noFill/>
                </a:uFill>
                <a:latin typeface="Source Sans Pro"/>
                <a:ea typeface="Source Sans Pro"/>
                <a:cs typeface="Source Sans Pro"/>
                <a:sym typeface="Source Sans Pro"/>
                <a:hlinkClick r:id="rId3">
                  <a:extLst>
                    <a:ext uri="{A12FA001-AC4F-418D-AE19-62706E023703}">
                      <ahyp:hlinkClr val="tx"/>
                    </a:ext>
                  </a:extLst>
                </a:hlinkClick>
              </a:rPr>
              <a:t>Flaticon</a:t>
            </a:r>
            <a:r>
              <a:rPr lang="en" sz="1200">
                <a:solidFill>
                  <a:schemeClr val="dk2"/>
                </a:solidFill>
                <a:latin typeface="Source Sans Pro"/>
                <a:ea typeface="Source Sans Pro"/>
                <a:cs typeface="Source Sans Pro"/>
                <a:sym typeface="Source Sans Pro"/>
              </a:rPr>
              <a:t>, and infographics &amp; images by </a:t>
            </a:r>
            <a:r>
              <a:rPr b="1" lang="en" sz="1200">
                <a:solidFill>
                  <a:schemeClr val="dk2"/>
                </a:solidFill>
                <a:uFill>
                  <a:noFill/>
                </a:uFill>
                <a:latin typeface="Source Sans Pro"/>
                <a:ea typeface="Source Sans Pro"/>
                <a:cs typeface="Source Sans Pro"/>
                <a:sym typeface="Source Sans Pro"/>
                <a:hlinkClick r:id="rId4">
                  <a:extLst>
                    <a:ext uri="{A12FA001-AC4F-418D-AE19-62706E023703}">
                      <ahyp:hlinkClr val="tx"/>
                    </a:ext>
                  </a:extLst>
                </a:hlinkClick>
              </a:rPr>
              <a:t>Freepik</a:t>
            </a:r>
            <a:endParaRPr b="1" sz="1200">
              <a:solidFill>
                <a:schemeClr val="dk2"/>
              </a:solidFill>
              <a:latin typeface="Source Sans Pro"/>
              <a:ea typeface="Source Sans Pro"/>
              <a:cs typeface="Source Sans Pro"/>
              <a:sym typeface="Source Sans Pro"/>
            </a:endParaRPr>
          </a:p>
        </p:txBody>
      </p:sp>
      <p:sp>
        <p:nvSpPr>
          <p:cNvPr id="173" name="Google Shape;173;p29"/>
          <p:cNvSpPr txBox="1"/>
          <p:nvPr>
            <p:ph idx="1" type="subTitle"/>
          </p:nvPr>
        </p:nvSpPr>
        <p:spPr>
          <a:xfrm>
            <a:off x="3101850" y="1499650"/>
            <a:ext cx="2940300" cy="11007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1600"/>
              <a:buNone/>
              <a:defRPr sz="1600"/>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p:txBody>
      </p:sp>
      <p:sp>
        <p:nvSpPr>
          <p:cNvPr id="174" name="Google Shape;174;p29"/>
          <p:cNvSpPr/>
          <p:nvPr/>
        </p:nvSpPr>
        <p:spPr>
          <a:xfrm flipH="1">
            <a:off x="7603425" y="0"/>
            <a:ext cx="1540587" cy="1540521"/>
          </a:xfrm>
          <a:custGeom>
            <a:rect b="b" l="l" r="r" t="t"/>
            <a:pathLst>
              <a:path extrusionOk="0" h="23247" w="23248">
                <a:moveTo>
                  <a:pt x="1" y="0"/>
                </a:moveTo>
                <a:lnTo>
                  <a:pt x="1" y="23247"/>
                </a:lnTo>
                <a:cubicBezTo>
                  <a:pt x="12783" y="23247"/>
                  <a:pt x="23247" y="12849"/>
                  <a:pt x="23247" y="0"/>
                </a:cubicBez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29"/>
          <p:cNvSpPr/>
          <p:nvPr/>
        </p:nvSpPr>
        <p:spPr>
          <a:xfrm flipH="1" rot="10800000">
            <a:off x="0" y="3602975"/>
            <a:ext cx="1540587" cy="1540521"/>
          </a:xfrm>
          <a:custGeom>
            <a:rect b="b" l="l" r="r" t="t"/>
            <a:pathLst>
              <a:path extrusionOk="0" h="23247" w="23248">
                <a:moveTo>
                  <a:pt x="1" y="0"/>
                </a:moveTo>
                <a:lnTo>
                  <a:pt x="1" y="23247"/>
                </a:lnTo>
                <a:cubicBezTo>
                  <a:pt x="12783" y="23247"/>
                  <a:pt x="23247" y="12849"/>
                  <a:pt x="23247"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5">
  <p:cSld name="CUSTOM_8">
    <p:bg>
      <p:bgPr>
        <a:solidFill>
          <a:schemeClr val="lt1"/>
        </a:solidFill>
      </p:bgPr>
    </p:bg>
    <p:spTree>
      <p:nvGrpSpPr>
        <p:cNvPr id="176" name="Shape 176"/>
        <p:cNvGrpSpPr/>
        <p:nvPr/>
      </p:nvGrpSpPr>
      <p:grpSpPr>
        <a:xfrm>
          <a:off x="0" y="0"/>
          <a:ext cx="0" cy="0"/>
          <a:chOff x="0" y="0"/>
          <a:chExt cx="0" cy="0"/>
        </a:xfrm>
      </p:grpSpPr>
      <p:sp>
        <p:nvSpPr>
          <p:cNvPr id="177" name="Google Shape;177;p30"/>
          <p:cNvSpPr txBox="1"/>
          <p:nvPr>
            <p:ph type="ctrTitle"/>
          </p:nvPr>
        </p:nvSpPr>
        <p:spPr>
          <a:xfrm>
            <a:off x="2646000" y="2744300"/>
            <a:ext cx="3852000" cy="14928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rgbClr val="EBB55A"/>
              </a:buClr>
              <a:buSzPts val="5200"/>
              <a:buNone/>
              <a:defRPr sz="4800">
                <a:solidFill>
                  <a:schemeClr val="lt1"/>
                </a:solidFill>
              </a:defRPr>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178" name="Google Shape;178;p30"/>
          <p:cNvSpPr/>
          <p:nvPr/>
        </p:nvSpPr>
        <p:spPr>
          <a:xfrm rot="-9387396">
            <a:off x="-70379" y="-428829"/>
            <a:ext cx="1802529" cy="1802529"/>
          </a:xfrm>
          <a:custGeom>
            <a:rect b="b" l="l" r="r" t="t"/>
            <a:pathLst>
              <a:path extrusionOk="0" h="80403" w="80403">
                <a:moveTo>
                  <a:pt x="80402" y="0"/>
                </a:moveTo>
                <a:cubicBezTo>
                  <a:pt x="36029" y="0"/>
                  <a:pt x="0" y="36095"/>
                  <a:pt x="0" y="80403"/>
                </a:cubicBezTo>
                <a:lnTo>
                  <a:pt x="30598" y="80403"/>
                </a:lnTo>
                <a:cubicBezTo>
                  <a:pt x="30598" y="52918"/>
                  <a:pt x="52983" y="30664"/>
                  <a:pt x="80402" y="30664"/>
                </a:cubicBezTo>
                <a:lnTo>
                  <a:pt x="80402"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30"/>
          <p:cNvSpPr/>
          <p:nvPr/>
        </p:nvSpPr>
        <p:spPr>
          <a:xfrm rot="900108">
            <a:off x="7586327" y="3667699"/>
            <a:ext cx="1802354" cy="1802354"/>
          </a:xfrm>
          <a:custGeom>
            <a:rect b="b" l="l" r="r" t="t"/>
            <a:pathLst>
              <a:path extrusionOk="0" h="80403" w="80403">
                <a:moveTo>
                  <a:pt x="80402" y="0"/>
                </a:moveTo>
                <a:cubicBezTo>
                  <a:pt x="36029" y="0"/>
                  <a:pt x="0" y="36095"/>
                  <a:pt x="0" y="80403"/>
                </a:cubicBezTo>
                <a:lnTo>
                  <a:pt x="30598" y="80403"/>
                </a:lnTo>
                <a:cubicBezTo>
                  <a:pt x="30598" y="52918"/>
                  <a:pt x="52983" y="30664"/>
                  <a:pt x="80402" y="30664"/>
                </a:cubicBezTo>
                <a:lnTo>
                  <a:pt x="80402"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bg>
      <p:bgPr>
        <a:solidFill>
          <a:schemeClr val="lt1"/>
        </a:solidFill>
      </p:bgPr>
    </p:bg>
    <p:spTree>
      <p:nvGrpSpPr>
        <p:cNvPr id="21" name="Shape 21"/>
        <p:cNvGrpSpPr/>
        <p:nvPr/>
      </p:nvGrpSpPr>
      <p:grpSpPr>
        <a:xfrm>
          <a:off x="0" y="0"/>
          <a:ext cx="0" cy="0"/>
          <a:chOff x="0" y="0"/>
          <a:chExt cx="0" cy="0"/>
        </a:xfrm>
      </p:grpSpPr>
      <p:sp>
        <p:nvSpPr>
          <p:cNvPr id="22" name="Google Shape;22;p4"/>
          <p:cNvSpPr txBox="1"/>
          <p:nvPr>
            <p:ph idx="1" type="body"/>
          </p:nvPr>
        </p:nvSpPr>
        <p:spPr>
          <a:xfrm>
            <a:off x="1192350" y="1286875"/>
            <a:ext cx="6759300" cy="3172800"/>
          </a:xfrm>
          <a:prstGeom prst="rect">
            <a:avLst/>
          </a:prstGeom>
        </p:spPr>
        <p:txBody>
          <a:bodyPr anchorCtr="0" anchor="t" bIns="91425" lIns="91425" spcFirstLastPara="1" rIns="91425" wrap="square" tIns="91425">
            <a:noAutofit/>
          </a:bodyPr>
          <a:lstStyle>
            <a:lvl1pPr indent="-304800" lvl="0" marL="457200">
              <a:lnSpc>
                <a:spcPct val="100000"/>
              </a:lnSpc>
              <a:spcBef>
                <a:spcPts val="0"/>
              </a:spcBef>
              <a:spcAft>
                <a:spcPts val="0"/>
              </a:spcAft>
              <a:buSzPts val="1200"/>
              <a:buChar char="●"/>
              <a:defRPr sz="1200"/>
            </a:lvl1pPr>
            <a:lvl2pPr indent="-304800" lvl="1" marL="914400">
              <a:lnSpc>
                <a:spcPct val="100000"/>
              </a:lnSpc>
              <a:spcBef>
                <a:spcPts val="1600"/>
              </a:spcBef>
              <a:spcAft>
                <a:spcPts val="0"/>
              </a:spcAft>
              <a:buSzPts val="1200"/>
              <a:buChar char="○"/>
              <a:defRPr sz="1200"/>
            </a:lvl2pPr>
            <a:lvl3pPr indent="-304800" lvl="2" marL="1371600">
              <a:lnSpc>
                <a:spcPct val="100000"/>
              </a:lnSpc>
              <a:spcBef>
                <a:spcPts val="1600"/>
              </a:spcBef>
              <a:spcAft>
                <a:spcPts val="0"/>
              </a:spcAft>
              <a:buSzPts val="1200"/>
              <a:buChar char="■"/>
              <a:defRPr sz="1200"/>
            </a:lvl3pPr>
            <a:lvl4pPr indent="-304800" lvl="3" marL="1828800">
              <a:lnSpc>
                <a:spcPct val="100000"/>
              </a:lnSpc>
              <a:spcBef>
                <a:spcPts val="1600"/>
              </a:spcBef>
              <a:spcAft>
                <a:spcPts val="0"/>
              </a:spcAft>
              <a:buSzPts val="1200"/>
              <a:buChar char="●"/>
              <a:defRPr sz="1200"/>
            </a:lvl4pPr>
            <a:lvl5pPr indent="-304800" lvl="4" marL="2286000">
              <a:lnSpc>
                <a:spcPct val="100000"/>
              </a:lnSpc>
              <a:spcBef>
                <a:spcPts val="1600"/>
              </a:spcBef>
              <a:spcAft>
                <a:spcPts val="0"/>
              </a:spcAft>
              <a:buSzPts val="1200"/>
              <a:buChar char="○"/>
              <a:defRPr sz="1200"/>
            </a:lvl5pPr>
            <a:lvl6pPr indent="-304800" lvl="5" marL="2743200">
              <a:lnSpc>
                <a:spcPct val="100000"/>
              </a:lnSpc>
              <a:spcBef>
                <a:spcPts val="1600"/>
              </a:spcBef>
              <a:spcAft>
                <a:spcPts val="0"/>
              </a:spcAft>
              <a:buSzPts val="1200"/>
              <a:buChar char="■"/>
              <a:defRPr sz="1200"/>
            </a:lvl6pPr>
            <a:lvl7pPr indent="-304800" lvl="6" marL="3200400">
              <a:lnSpc>
                <a:spcPct val="100000"/>
              </a:lnSpc>
              <a:spcBef>
                <a:spcPts val="1600"/>
              </a:spcBef>
              <a:spcAft>
                <a:spcPts val="0"/>
              </a:spcAft>
              <a:buSzPts val="1200"/>
              <a:buChar char="●"/>
              <a:defRPr sz="1200"/>
            </a:lvl7pPr>
            <a:lvl8pPr indent="-304800" lvl="7" marL="3657600">
              <a:lnSpc>
                <a:spcPct val="100000"/>
              </a:lnSpc>
              <a:spcBef>
                <a:spcPts val="1600"/>
              </a:spcBef>
              <a:spcAft>
                <a:spcPts val="0"/>
              </a:spcAft>
              <a:buSzPts val="1200"/>
              <a:buChar char="○"/>
              <a:defRPr sz="1200"/>
            </a:lvl8pPr>
            <a:lvl9pPr indent="-304800" lvl="8" marL="4114800">
              <a:lnSpc>
                <a:spcPct val="100000"/>
              </a:lnSpc>
              <a:spcBef>
                <a:spcPts val="1600"/>
              </a:spcBef>
              <a:spcAft>
                <a:spcPts val="1600"/>
              </a:spcAft>
              <a:buSzPts val="1200"/>
              <a:buChar char="■"/>
              <a:defRPr sz="1200"/>
            </a:lvl9pPr>
          </a:lstStyle>
          <a:p/>
        </p:txBody>
      </p:sp>
      <p:sp>
        <p:nvSpPr>
          <p:cNvPr id="23" name="Google Shape;23;p4"/>
          <p:cNvSpPr/>
          <p:nvPr/>
        </p:nvSpPr>
        <p:spPr>
          <a:xfrm rot="-9387396">
            <a:off x="-70379" y="-428829"/>
            <a:ext cx="1802529" cy="1802529"/>
          </a:xfrm>
          <a:custGeom>
            <a:rect b="b" l="l" r="r" t="t"/>
            <a:pathLst>
              <a:path extrusionOk="0" h="80403" w="80403">
                <a:moveTo>
                  <a:pt x="80402" y="0"/>
                </a:moveTo>
                <a:cubicBezTo>
                  <a:pt x="36029" y="0"/>
                  <a:pt x="0" y="36095"/>
                  <a:pt x="0" y="80403"/>
                </a:cubicBezTo>
                <a:lnTo>
                  <a:pt x="30598" y="80403"/>
                </a:lnTo>
                <a:cubicBezTo>
                  <a:pt x="30598" y="52918"/>
                  <a:pt x="52983" y="30664"/>
                  <a:pt x="80402" y="30664"/>
                </a:cubicBezTo>
                <a:lnTo>
                  <a:pt x="80402"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4"/>
          <p:cNvSpPr txBox="1"/>
          <p:nvPr>
            <p:ph type="title"/>
          </p:nvPr>
        </p:nvSpPr>
        <p:spPr>
          <a:xfrm>
            <a:off x="2410375" y="540000"/>
            <a:ext cx="6013500" cy="572700"/>
          </a:xfrm>
          <a:prstGeom prst="rect">
            <a:avLst/>
          </a:prstGeom>
        </p:spPr>
        <p:txBody>
          <a:bodyPr anchorCtr="0" anchor="t" bIns="91425" lIns="91425" spcFirstLastPara="1" rIns="91425" wrap="square" tIns="91425">
            <a:noAutofit/>
          </a:bodyPr>
          <a:lstStyle>
            <a:lvl1pPr lvl="0" rtl="0" algn="r">
              <a:spcBef>
                <a:spcPts val="0"/>
              </a:spcBef>
              <a:spcAft>
                <a:spcPts val="0"/>
              </a:spcAft>
              <a:buClr>
                <a:schemeClr val="lt2"/>
              </a:buClr>
              <a:buSzPts val="3000"/>
              <a:buNone/>
              <a:defRPr sz="3000">
                <a:solidFill>
                  <a:schemeClr val="lt2"/>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bg>
      <p:bgPr>
        <a:solidFill>
          <a:schemeClr val="lt1"/>
        </a:solidFill>
      </p:bgPr>
    </p:bg>
    <p:spTree>
      <p:nvGrpSpPr>
        <p:cNvPr id="25" name="Shape 25"/>
        <p:cNvGrpSpPr/>
        <p:nvPr/>
      </p:nvGrpSpPr>
      <p:grpSpPr>
        <a:xfrm>
          <a:off x="0" y="0"/>
          <a:ext cx="0" cy="0"/>
          <a:chOff x="0" y="0"/>
          <a:chExt cx="0" cy="0"/>
        </a:xfrm>
      </p:grpSpPr>
      <p:sp>
        <p:nvSpPr>
          <p:cNvPr id="26" name="Google Shape;26;p5"/>
          <p:cNvSpPr txBox="1"/>
          <p:nvPr>
            <p:ph type="title"/>
          </p:nvPr>
        </p:nvSpPr>
        <p:spPr>
          <a:xfrm>
            <a:off x="720000" y="540000"/>
            <a:ext cx="3852000" cy="5727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3000"/>
              <a:buNone/>
              <a:defRPr sz="3000">
                <a:solidFill>
                  <a:schemeClr val="dk2"/>
                </a:solidFill>
              </a:defRPr>
            </a:lvl1pPr>
            <a:lvl2pPr lvl="1" rtl="0">
              <a:spcBef>
                <a:spcPts val="0"/>
              </a:spcBef>
              <a:spcAft>
                <a:spcPts val="0"/>
              </a:spcAft>
              <a:buClr>
                <a:schemeClr val="dk2"/>
              </a:buClr>
              <a:buSzPts val="2800"/>
              <a:buNone/>
              <a:defRPr>
                <a:solidFill>
                  <a:schemeClr val="dk2"/>
                </a:solidFill>
              </a:defRPr>
            </a:lvl2pPr>
            <a:lvl3pPr lvl="2" rtl="0">
              <a:spcBef>
                <a:spcPts val="0"/>
              </a:spcBef>
              <a:spcAft>
                <a:spcPts val="0"/>
              </a:spcAft>
              <a:buClr>
                <a:schemeClr val="dk2"/>
              </a:buClr>
              <a:buSzPts val="2800"/>
              <a:buNone/>
              <a:defRPr>
                <a:solidFill>
                  <a:schemeClr val="dk2"/>
                </a:solidFill>
              </a:defRPr>
            </a:lvl3pPr>
            <a:lvl4pPr lvl="3" rtl="0">
              <a:spcBef>
                <a:spcPts val="0"/>
              </a:spcBef>
              <a:spcAft>
                <a:spcPts val="0"/>
              </a:spcAft>
              <a:buClr>
                <a:schemeClr val="dk2"/>
              </a:buClr>
              <a:buSzPts val="2800"/>
              <a:buNone/>
              <a:defRPr>
                <a:solidFill>
                  <a:schemeClr val="dk2"/>
                </a:solidFill>
              </a:defRPr>
            </a:lvl4pPr>
            <a:lvl5pPr lvl="4" rtl="0">
              <a:spcBef>
                <a:spcPts val="0"/>
              </a:spcBef>
              <a:spcAft>
                <a:spcPts val="0"/>
              </a:spcAft>
              <a:buClr>
                <a:schemeClr val="dk2"/>
              </a:buClr>
              <a:buSzPts val="2800"/>
              <a:buNone/>
              <a:defRPr>
                <a:solidFill>
                  <a:schemeClr val="dk2"/>
                </a:solidFill>
              </a:defRPr>
            </a:lvl5pPr>
            <a:lvl6pPr lvl="5" rtl="0">
              <a:spcBef>
                <a:spcPts val="0"/>
              </a:spcBef>
              <a:spcAft>
                <a:spcPts val="0"/>
              </a:spcAft>
              <a:buClr>
                <a:schemeClr val="dk2"/>
              </a:buClr>
              <a:buSzPts val="2800"/>
              <a:buNone/>
              <a:defRPr>
                <a:solidFill>
                  <a:schemeClr val="dk2"/>
                </a:solidFill>
              </a:defRPr>
            </a:lvl6pPr>
            <a:lvl7pPr lvl="6" rtl="0">
              <a:spcBef>
                <a:spcPts val="0"/>
              </a:spcBef>
              <a:spcAft>
                <a:spcPts val="0"/>
              </a:spcAft>
              <a:buClr>
                <a:schemeClr val="dk2"/>
              </a:buClr>
              <a:buSzPts val="2800"/>
              <a:buNone/>
              <a:defRPr>
                <a:solidFill>
                  <a:schemeClr val="dk2"/>
                </a:solidFill>
              </a:defRPr>
            </a:lvl7pPr>
            <a:lvl8pPr lvl="7" rtl="0">
              <a:spcBef>
                <a:spcPts val="0"/>
              </a:spcBef>
              <a:spcAft>
                <a:spcPts val="0"/>
              </a:spcAft>
              <a:buClr>
                <a:schemeClr val="dk2"/>
              </a:buClr>
              <a:buSzPts val="2800"/>
              <a:buNone/>
              <a:defRPr>
                <a:solidFill>
                  <a:schemeClr val="dk2"/>
                </a:solidFill>
              </a:defRPr>
            </a:lvl8pPr>
            <a:lvl9pPr lvl="8" rtl="0">
              <a:spcBef>
                <a:spcPts val="0"/>
              </a:spcBef>
              <a:spcAft>
                <a:spcPts val="0"/>
              </a:spcAft>
              <a:buClr>
                <a:schemeClr val="dk2"/>
              </a:buClr>
              <a:buSzPts val="2800"/>
              <a:buNone/>
              <a:defRPr>
                <a:solidFill>
                  <a:schemeClr val="dk2"/>
                </a:solidFill>
              </a:defRPr>
            </a:lvl9pPr>
          </a:lstStyle>
          <a:p/>
        </p:txBody>
      </p:sp>
      <p:sp>
        <p:nvSpPr>
          <p:cNvPr id="27" name="Google Shape;27;p5"/>
          <p:cNvSpPr txBox="1"/>
          <p:nvPr>
            <p:ph idx="1" type="subTitle"/>
          </p:nvPr>
        </p:nvSpPr>
        <p:spPr>
          <a:xfrm>
            <a:off x="1976600" y="2953650"/>
            <a:ext cx="2285700" cy="572700"/>
          </a:xfrm>
          <a:prstGeom prst="rect">
            <a:avLst/>
          </a:prstGeom>
        </p:spPr>
        <p:txBody>
          <a:bodyPr anchorCtr="0" anchor="t" bIns="91425" lIns="91425" spcFirstLastPara="1" rIns="91425" wrap="square" tIns="91425">
            <a:noAutofit/>
          </a:bodyPr>
          <a:lstStyle>
            <a:lvl1pPr lvl="0" rtl="0">
              <a:spcBef>
                <a:spcPts val="0"/>
              </a:spcBef>
              <a:spcAft>
                <a:spcPts val="0"/>
              </a:spcAft>
              <a:buNone/>
              <a:defRPr sz="1600"/>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
        <p:nvSpPr>
          <p:cNvPr id="28" name="Google Shape;28;p5"/>
          <p:cNvSpPr txBox="1"/>
          <p:nvPr>
            <p:ph idx="2" type="subTitle"/>
          </p:nvPr>
        </p:nvSpPr>
        <p:spPr>
          <a:xfrm>
            <a:off x="5748500" y="2953650"/>
            <a:ext cx="2285700" cy="572700"/>
          </a:xfrm>
          <a:prstGeom prst="rect">
            <a:avLst/>
          </a:prstGeom>
        </p:spPr>
        <p:txBody>
          <a:bodyPr anchorCtr="0" anchor="t" bIns="91425" lIns="91425" spcFirstLastPara="1" rIns="91425" wrap="square" tIns="91425">
            <a:noAutofit/>
          </a:bodyPr>
          <a:lstStyle>
            <a:lvl1pPr lvl="0" rtl="0">
              <a:spcBef>
                <a:spcPts val="0"/>
              </a:spcBef>
              <a:spcAft>
                <a:spcPts val="0"/>
              </a:spcAft>
              <a:buNone/>
              <a:defRPr sz="1600"/>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
        <p:nvSpPr>
          <p:cNvPr id="29" name="Google Shape;29;p5"/>
          <p:cNvSpPr/>
          <p:nvPr/>
        </p:nvSpPr>
        <p:spPr>
          <a:xfrm>
            <a:off x="4867275" y="540000"/>
            <a:ext cx="3556800" cy="2277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5"/>
          <p:cNvSpPr txBox="1"/>
          <p:nvPr>
            <p:ph idx="3" type="subTitle"/>
          </p:nvPr>
        </p:nvSpPr>
        <p:spPr>
          <a:xfrm>
            <a:off x="1976925" y="2636375"/>
            <a:ext cx="2285700" cy="337500"/>
          </a:xfrm>
          <a:prstGeom prst="rect">
            <a:avLst/>
          </a:prstGeom>
        </p:spPr>
        <p:txBody>
          <a:bodyPr anchorCtr="0" anchor="t" bIns="91425" lIns="91425" spcFirstLastPara="1" rIns="91425" wrap="square" tIns="91425">
            <a:noAutofit/>
          </a:bodyPr>
          <a:lstStyle>
            <a:lvl1pPr lvl="0" rtl="0">
              <a:spcBef>
                <a:spcPts val="0"/>
              </a:spcBef>
              <a:spcAft>
                <a:spcPts val="0"/>
              </a:spcAft>
              <a:buNone/>
              <a:defRPr>
                <a:solidFill>
                  <a:schemeClr val="lt2"/>
                </a:solidFill>
                <a:latin typeface="Reem Kufi"/>
                <a:ea typeface="Reem Kufi"/>
                <a:cs typeface="Reem Kufi"/>
                <a:sym typeface="Reem Kufi"/>
              </a:defRPr>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
        <p:nvSpPr>
          <p:cNvPr id="31" name="Google Shape;31;p5"/>
          <p:cNvSpPr txBox="1"/>
          <p:nvPr>
            <p:ph idx="4" type="subTitle"/>
          </p:nvPr>
        </p:nvSpPr>
        <p:spPr>
          <a:xfrm>
            <a:off x="5748500" y="2636375"/>
            <a:ext cx="2285700" cy="337500"/>
          </a:xfrm>
          <a:prstGeom prst="rect">
            <a:avLst/>
          </a:prstGeom>
        </p:spPr>
        <p:txBody>
          <a:bodyPr anchorCtr="0" anchor="t" bIns="91425" lIns="91425" spcFirstLastPara="1" rIns="91425" wrap="square" tIns="91425">
            <a:noAutofit/>
          </a:bodyPr>
          <a:lstStyle>
            <a:lvl1pPr lvl="0" rtl="0">
              <a:spcBef>
                <a:spcPts val="0"/>
              </a:spcBef>
              <a:spcAft>
                <a:spcPts val="0"/>
              </a:spcAft>
              <a:buNone/>
              <a:defRPr>
                <a:solidFill>
                  <a:schemeClr val="lt2"/>
                </a:solidFill>
                <a:latin typeface="Reem Kufi"/>
                <a:ea typeface="Reem Kufi"/>
                <a:cs typeface="Reem Kufi"/>
                <a:sym typeface="Reem Kufi"/>
              </a:defRPr>
            </a:lvl1pPr>
            <a:lvl2pPr lvl="1" rtl="0">
              <a:spcBef>
                <a:spcPts val="160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
        <p:nvSpPr>
          <p:cNvPr id="32" name="Google Shape;32;p5"/>
          <p:cNvSpPr/>
          <p:nvPr/>
        </p:nvSpPr>
        <p:spPr>
          <a:xfrm flipH="1" rot="10800000">
            <a:off x="0" y="3602975"/>
            <a:ext cx="1540587" cy="1540521"/>
          </a:xfrm>
          <a:custGeom>
            <a:rect b="b" l="l" r="r" t="t"/>
            <a:pathLst>
              <a:path extrusionOk="0" h="23247" w="23248">
                <a:moveTo>
                  <a:pt x="1" y="0"/>
                </a:moveTo>
                <a:lnTo>
                  <a:pt x="1" y="23247"/>
                </a:lnTo>
                <a:cubicBezTo>
                  <a:pt x="12783" y="23247"/>
                  <a:pt x="23247" y="12849"/>
                  <a:pt x="23247" y="0"/>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bg>
      <p:bgPr>
        <a:solidFill>
          <a:schemeClr val="lt1"/>
        </a:solidFill>
      </p:bgPr>
    </p:bg>
    <p:spTree>
      <p:nvGrpSpPr>
        <p:cNvPr id="33" name="Shape 33"/>
        <p:cNvGrpSpPr/>
        <p:nvPr/>
      </p:nvGrpSpPr>
      <p:grpSpPr>
        <a:xfrm>
          <a:off x="0" y="0"/>
          <a:ext cx="0" cy="0"/>
          <a:chOff x="0" y="0"/>
          <a:chExt cx="0" cy="0"/>
        </a:xfrm>
      </p:grpSpPr>
      <p:sp>
        <p:nvSpPr>
          <p:cNvPr id="34" name="Google Shape;34;p6"/>
          <p:cNvSpPr/>
          <p:nvPr/>
        </p:nvSpPr>
        <p:spPr>
          <a:xfrm rot="-9387396">
            <a:off x="-70379" y="-428829"/>
            <a:ext cx="1802529" cy="1802529"/>
          </a:xfrm>
          <a:custGeom>
            <a:rect b="b" l="l" r="r" t="t"/>
            <a:pathLst>
              <a:path extrusionOk="0" h="80403" w="80403">
                <a:moveTo>
                  <a:pt x="80402" y="0"/>
                </a:moveTo>
                <a:cubicBezTo>
                  <a:pt x="36029" y="0"/>
                  <a:pt x="0" y="36095"/>
                  <a:pt x="0" y="80403"/>
                </a:cubicBezTo>
                <a:lnTo>
                  <a:pt x="30598" y="80403"/>
                </a:lnTo>
                <a:cubicBezTo>
                  <a:pt x="30598" y="52918"/>
                  <a:pt x="52983" y="30664"/>
                  <a:pt x="80402" y="30664"/>
                </a:cubicBezTo>
                <a:lnTo>
                  <a:pt x="80402"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6"/>
          <p:cNvSpPr txBox="1"/>
          <p:nvPr>
            <p:ph type="title"/>
          </p:nvPr>
        </p:nvSpPr>
        <p:spPr>
          <a:xfrm>
            <a:off x="3657825" y="540000"/>
            <a:ext cx="4766100" cy="572700"/>
          </a:xfrm>
          <a:prstGeom prst="rect">
            <a:avLst/>
          </a:prstGeom>
        </p:spPr>
        <p:txBody>
          <a:bodyPr anchorCtr="0" anchor="t" bIns="91425" lIns="91425" spcFirstLastPara="1" rIns="91425" wrap="square" tIns="91425">
            <a:noAutofit/>
          </a:bodyPr>
          <a:lstStyle>
            <a:lvl1pPr lvl="0" rtl="0" algn="r">
              <a:spcBef>
                <a:spcPts val="0"/>
              </a:spcBef>
              <a:spcAft>
                <a:spcPts val="0"/>
              </a:spcAft>
              <a:buClr>
                <a:schemeClr val="lt2"/>
              </a:buClr>
              <a:buSzPts val="3000"/>
              <a:buNone/>
              <a:defRPr sz="3000">
                <a:solidFill>
                  <a:schemeClr val="lt2"/>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bg>
      <p:bgPr>
        <a:solidFill>
          <a:schemeClr val="lt1"/>
        </a:solidFill>
      </p:bgPr>
    </p:bg>
    <p:spTree>
      <p:nvGrpSpPr>
        <p:cNvPr id="36" name="Shape 36"/>
        <p:cNvGrpSpPr/>
        <p:nvPr/>
      </p:nvGrpSpPr>
      <p:grpSpPr>
        <a:xfrm>
          <a:off x="0" y="0"/>
          <a:ext cx="0" cy="0"/>
          <a:chOff x="0" y="0"/>
          <a:chExt cx="0" cy="0"/>
        </a:xfrm>
      </p:grpSpPr>
      <p:sp>
        <p:nvSpPr>
          <p:cNvPr id="37" name="Google Shape;37;p7"/>
          <p:cNvSpPr/>
          <p:nvPr/>
        </p:nvSpPr>
        <p:spPr>
          <a:xfrm rot="-9387396">
            <a:off x="-70379" y="-428829"/>
            <a:ext cx="1802529" cy="1802529"/>
          </a:xfrm>
          <a:custGeom>
            <a:rect b="b" l="l" r="r" t="t"/>
            <a:pathLst>
              <a:path extrusionOk="0" h="80403" w="80403">
                <a:moveTo>
                  <a:pt x="80402" y="0"/>
                </a:moveTo>
                <a:cubicBezTo>
                  <a:pt x="36029" y="0"/>
                  <a:pt x="0" y="36095"/>
                  <a:pt x="0" y="80403"/>
                </a:cubicBezTo>
                <a:lnTo>
                  <a:pt x="30598" y="80403"/>
                </a:lnTo>
                <a:cubicBezTo>
                  <a:pt x="30598" y="52918"/>
                  <a:pt x="52983" y="30664"/>
                  <a:pt x="80402" y="30664"/>
                </a:cubicBezTo>
                <a:lnTo>
                  <a:pt x="80402"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7"/>
          <p:cNvSpPr txBox="1"/>
          <p:nvPr>
            <p:ph type="title"/>
          </p:nvPr>
        </p:nvSpPr>
        <p:spPr>
          <a:xfrm>
            <a:off x="3657825" y="540000"/>
            <a:ext cx="4766100" cy="572700"/>
          </a:xfrm>
          <a:prstGeom prst="rect">
            <a:avLst/>
          </a:prstGeom>
        </p:spPr>
        <p:txBody>
          <a:bodyPr anchorCtr="0" anchor="t" bIns="91425" lIns="91425" spcFirstLastPara="1" rIns="91425" wrap="square" tIns="91425">
            <a:noAutofit/>
          </a:bodyPr>
          <a:lstStyle>
            <a:lvl1pPr lvl="0" rtl="0" algn="r">
              <a:spcBef>
                <a:spcPts val="0"/>
              </a:spcBef>
              <a:spcAft>
                <a:spcPts val="0"/>
              </a:spcAft>
              <a:buClr>
                <a:schemeClr val="lt2"/>
              </a:buClr>
              <a:buSzPts val="3000"/>
              <a:buNone/>
              <a:defRPr sz="3000">
                <a:solidFill>
                  <a:schemeClr val="lt2"/>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39" name="Google Shape;39;p7"/>
          <p:cNvSpPr txBox="1"/>
          <p:nvPr>
            <p:ph idx="1" type="subTitle"/>
          </p:nvPr>
        </p:nvSpPr>
        <p:spPr>
          <a:xfrm>
            <a:off x="4278250" y="1258300"/>
            <a:ext cx="4145700" cy="727800"/>
          </a:xfrm>
          <a:prstGeom prst="rect">
            <a:avLst/>
          </a:prstGeom>
        </p:spPr>
        <p:txBody>
          <a:bodyPr anchorCtr="0" anchor="t" bIns="91425" lIns="91425" spcFirstLastPara="1" rIns="91425" wrap="square" tIns="91425">
            <a:noAutofit/>
          </a:bodyPr>
          <a:lstStyle>
            <a:lvl1pPr lvl="0" algn="r">
              <a:spcBef>
                <a:spcPts val="0"/>
              </a:spcBef>
              <a:spcAft>
                <a:spcPts val="0"/>
              </a:spcAft>
              <a:buNone/>
              <a:defRPr/>
            </a:lvl1pPr>
            <a:lvl2pPr lvl="1" algn="r">
              <a:spcBef>
                <a:spcPts val="1600"/>
              </a:spcBef>
              <a:spcAft>
                <a:spcPts val="0"/>
              </a:spcAft>
              <a:buNone/>
              <a:defRPr/>
            </a:lvl2pPr>
            <a:lvl3pPr lvl="2" algn="r">
              <a:spcBef>
                <a:spcPts val="1600"/>
              </a:spcBef>
              <a:spcAft>
                <a:spcPts val="0"/>
              </a:spcAft>
              <a:buNone/>
              <a:defRPr/>
            </a:lvl3pPr>
            <a:lvl4pPr lvl="3" algn="r">
              <a:spcBef>
                <a:spcPts val="1600"/>
              </a:spcBef>
              <a:spcAft>
                <a:spcPts val="0"/>
              </a:spcAft>
              <a:buNone/>
              <a:defRPr/>
            </a:lvl4pPr>
            <a:lvl5pPr lvl="4" algn="r">
              <a:spcBef>
                <a:spcPts val="1600"/>
              </a:spcBef>
              <a:spcAft>
                <a:spcPts val="0"/>
              </a:spcAft>
              <a:buNone/>
              <a:defRPr/>
            </a:lvl5pPr>
            <a:lvl6pPr lvl="5" algn="r">
              <a:spcBef>
                <a:spcPts val="1600"/>
              </a:spcBef>
              <a:spcAft>
                <a:spcPts val="0"/>
              </a:spcAft>
              <a:buNone/>
              <a:defRPr/>
            </a:lvl6pPr>
            <a:lvl7pPr lvl="6" algn="r">
              <a:spcBef>
                <a:spcPts val="1600"/>
              </a:spcBef>
              <a:spcAft>
                <a:spcPts val="0"/>
              </a:spcAft>
              <a:buNone/>
              <a:defRPr/>
            </a:lvl7pPr>
            <a:lvl8pPr lvl="7" algn="r">
              <a:spcBef>
                <a:spcPts val="1600"/>
              </a:spcBef>
              <a:spcAft>
                <a:spcPts val="0"/>
              </a:spcAft>
              <a:buNone/>
              <a:defRPr/>
            </a:lvl8pPr>
            <a:lvl9pPr lvl="8" algn="r">
              <a:spcBef>
                <a:spcPts val="1600"/>
              </a:spcBef>
              <a:spcAft>
                <a:spcPts val="1600"/>
              </a:spcAft>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1"/>
        </a:solidFill>
      </p:bgPr>
    </p:bg>
    <p:spTree>
      <p:nvGrpSpPr>
        <p:cNvPr id="40" name="Shape 40"/>
        <p:cNvGrpSpPr/>
        <p:nvPr/>
      </p:nvGrpSpPr>
      <p:grpSpPr>
        <a:xfrm>
          <a:off x="0" y="0"/>
          <a:ext cx="0" cy="0"/>
          <a:chOff x="0" y="0"/>
          <a:chExt cx="0" cy="0"/>
        </a:xfrm>
      </p:grpSpPr>
      <p:sp>
        <p:nvSpPr>
          <p:cNvPr id="41" name="Google Shape;41;p8"/>
          <p:cNvSpPr txBox="1"/>
          <p:nvPr>
            <p:ph type="ctrTitle"/>
          </p:nvPr>
        </p:nvSpPr>
        <p:spPr>
          <a:xfrm>
            <a:off x="1566750" y="1538250"/>
            <a:ext cx="6010500" cy="20670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chemeClr val="lt2"/>
              </a:buClr>
              <a:buSzPts val="6000"/>
              <a:buNone/>
              <a:defRPr sz="6000">
                <a:solidFill>
                  <a:schemeClr val="lt2"/>
                </a:solidFill>
              </a:defRPr>
            </a:lvl1pPr>
            <a:lvl2pPr lvl="1" rtl="0" algn="ctr">
              <a:spcBef>
                <a:spcPts val="0"/>
              </a:spcBef>
              <a:spcAft>
                <a:spcPts val="0"/>
              </a:spcAft>
              <a:buClr>
                <a:schemeClr val="lt2"/>
              </a:buClr>
              <a:buSzPts val="5200"/>
              <a:buNone/>
              <a:defRPr sz="5200">
                <a:solidFill>
                  <a:schemeClr val="lt2"/>
                </a:solidFill>
              </a:defRPr>
            </a:lvl2pPr>
            <a:lvl3pPr lvl="2" rtl="0" algn="ctr">
              <a:spcBef>
                <a:spcPts val="0"/>
              </a:spcBef>
              <a:spcAft>
                <a:spcPts val="0"/>
              </a:spcAft>
              <a:buClr>
                <a:schemeClr val="lt2"/>
              </a:buClr>
              <a:buSzPts val="5200"/>
              <a:buNone/>
              <a:defRPr sz="5200">
                <a:solidFill>
                  <a:schemeClr val="lt2"/>
                </a:solidFill>
              </a:defRPr>
            </a:lvl3pPr>
            <a:lvl4pPr lvl="3" rtl="0" algn="ctr">
              <a:spcBef>
                <a:spcPts val="0"/>
              </a:spcBef>
              <a:spcAft>
                <a:spcPts val="0"/>
              </a:spcAft>
              <a:buClr>
                <a:schemeClr val="lt2"/>
              </a:buClr>
              <a:buSzPts val="5200"/>
              <a:buNone/>
              <a:defRPr sz="5200">
                <a:solidFill>
                  <a:schemeClr val="lt2"/>
                </a:solidFill>
              </a:defRPr>
            </a:lvl4pPr>
            <a:lvl5pPr lvl="4" rtl="0" algn="ctr">
              <a:spcBef>
                <a:spcPts val="0"/>
              </a:spcBef>
              <a:spcAft>
                <a:spcPts val="0"/>
              </a:spcAft>
              <a:buClr>
                <a:schemeClr val="lt2"/>
              </a:buClr>
              <a:buSzPts val="5200"/>
              <a:buNone/>
              <a:defRPr sz="5200">
                <a:solidFill>
                  <a:schemeClr val="lt2"/>
                </a:solidFill>
              </a:defRPr>
            </a:lvl5pPr>
            <a:lvl6pPr lvl="5" rtl="0" algn="ctr">
              <a:spcBef>
                <a:spcPts val="0"/>
              </a:spcBef>
              <a:spcAft>
                <a:spcPts val="0"/>
              </a:spcAft>
              <a:buClr>
                <a:schemeClr val="lt2"/>
              </a:buClr>
              <a:buSzPts val="5200"/>
              <a:buNone/>
              <a:defRPr sz="5200">
                <a:solidFill>
                  <a:schemeClr val="lt2"/>
                </a:solidFill>
              </a:defRPr>
            </a:lvl6pPr>
            <a:lvl7pPr lvl="6" rtl="0" algn="ctr">
              <a:spcBef>
                <a:spcPts val="0"/>
              </a:spcBef>
              <a:spcAft>
                <a:spcPts val="0"/>
              </a:spcAft>
              <a:buClr>
                <a:schemeClr val="lt2"/>
              </a:buClr>
              <a:buSzPts val="5200"/>
              <a:buNone/>
              <a:defRPr sz="5200">
                <a:solidFill>
                  <a:schemeClr val="lt2"/>
                </a:solidFill>
              </a:defRPr>
            </a:lvl7pPr>
            <a:lvl8pPr lvl="7" rtl="0" algn="ctr">
              <a:spcBef>
                <a:spcPts val="0"/>
              </a:spcBef>
              <a:spcAft>
                <a:spcPts val="0"/>
              </a:spcAft>
              <a:buClr>
                <a:schemeClr val="lt2"/>
              </a:buClr>
              <a:buSzPts val="5200"/>
              <a:buNone/>
              <a:defRPr sz="5200">
                <a:solidFill>
                  <a:schemeClr val="lt2"/>
                </a:solidFill>
              </a:defRPr>
            </a:lvl8pPr>
            <a:lvl9pPr lvl="8" rtl="0" algn="ctr">
              <a:spcBef>
                <a:spcPts val="0"/>
              </a:spcBef>
              <a:spcAft>
                <a:spcPts val="0"/>
              </a:spcAft>
              <a:buClr>
                <a:schemeClr val="lt2"/>
              </a:buClr>
              <a:buSzPts val="5200"/>
              <a:buNone/>
              <a:defRPr sz="5200">
                <a:solidFill>
                  <a:schemeClr val="lt2"/>
                </a:solidFill>
              </a:defRPr>
            </a:lvl9pPr>
          </a:lstStyle>
          <a:p/>
        </p:txBody>
      </p:sp>
      <p:sp>
        <p:nvSpPr>
          <p:cNvPr id="42" name="Google Shape;42;p8"/>
          <p:cNvSpPr/>
          <p:nvPr/>
        </p:nvSpPr>
        <p:spPr>
          <a:xfrm flipH="1">
            <a:off x="720062" y="540000"/>
            <a:ext cx="4908900" cy="2277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8"/>
          <p:cNvSpPr/>
          <p:nvPr/>
        </p:nvSpPr>
        <p:spPr>
          <a:xfrm flipH="1">
            <a:off x="3515112" y="4341175"/>
            <a:ext cx="4908900" cy="2277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8"/>
          <p:cNvSpPr/>
          <p:nvPr/>
        </p:nvSpPr>
        <p:spPr>
          <a:xfrm flipH="1" rot="9387396">
            <a:off x="7503726" y="-428829"/>
            <a:ext cx="1802529" cy="1802529"/>
          </a:xfrm>
          <a:custGeom>
            <a:rect b="b" l="l" r="r" t="t"/>
            <a:pathLst>
              <a:path extrusionOk="0" h="80403" w="80403">
                <a:moveTo>
                  <a:pt x="80402" y="0"/>
                </a:moveTo>
                <a:cubicBezTo>
                  <a:pt x="36029" y="0"/>
                  <a:pt x="0" y="36095"/>
                  <a:pt x="0" y="80403"/>
                </a:cubicBezTo>
                <a:lnTo>
                  <a:pt x="30598" y="80403"/>
                </a:lnTo>
                <a:cubicBezTo>
                  <a:pt x="30598" y="52918"/>
                  <a:pt x="52983" y="30664"/>
                  <a:pt x="80402" y="30664"/>
                </a:cubicBezTo>
                <a:lnTo>
                  <a:pt x="80402" y="0"/>
                </a:lnTo>
                <a:close/>
              </a:path>
            </a:pathLst>
          </a:cu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8"/>
          <p:cNvSpPr/>
          <p:nvPr/>
        </p:nvSpPr>
        <p:spPr>
          <a:xfrm flipH="1" rot="-900108">
            <a:off x="-152805" y="3667699"/>
            <a:ext cx="1802354" cy="1802354"/>
          </a:xfrm>
          <a:custGeom>
            <a:rect b="b" l="l" r="r" t="t"/>
            <a:pathLst>
              <a:path extrusionOk="0" h="80403" w="80403">
                <a:moveTo>
                  <a:pt x="80402" y="0"/>
                </a:moveTo>
                <a:cubicBezTo>
                  <a:pt x="36029" y="0"/>
                  <a:pt x="0" y="36095"/>
                  <a:pt x="0" y="80403"/>
                </a:cubicBezTo>
                <a:lnTo>
                  <a:pt x="30598" y="80403"/>
                </a:lnTo>
                <a:cubicBezTo>
                  <a:pt x="30598" y="52918"/>
                  <a:pt x="52983" y="30664"/>
                  <a:pt x="80402" y="30664"/>
                </a:cubicBezTo>
                <a:lnTo>
                  <a:pt x="80402"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solidFill>
          <a:schemeClr val="lt1"/>
        </a:solidFill>
      </p:bgPr>
    </p:bg>
    <p:spTree>
      <p:nvGrpSpPr>
        <p:cNvPr id="46" name="Shape 46"/>
        <p:cNvGrpSpPr/>
        <p:nvPr/>
      </p:nvGrpSpPr>
      <p:grpSpPr>
        <a:xfrm>
          <a:off x="0" y="0"/>
          <a:ext cx="0" cy="0"/>
          <a:chOff x="0" y="0"/>
          <a:chExt cx="0" cy="0"/>
        </a:xfrm>
      </p:grpSpPr>
      <p:sp>
        <p:nvSpPr>
          <p:cNvPr id="47" name="Google Shape;47;p9"/>
          <p:cNvSpPr txBox="1"/>
          <p:nvPr>
            <p:ph idx="1" type="body"/>
          </p:nvPr>
        </p:nvSpPr>
        <p:spPr>
          <a:xfrm>
            <a:off x="4312575" y="1188025"/>
            <a:ext cx="3790500" cy="32313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8" name="Google Shape;48;p9"/>
          <p:cNvSpPr/>
          <p:nvPr/>
        </p:nvSpPr>
        <p:spPr>
          <a:xfrm>
            <a:off x="3515050" y="540000"/>
            <a:ext cx="4908900" cy="2277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 name="Google Shape;49;p9"/>
          <p:cNvSpPr/>
          <p:nvPr/>
        </p:nvSpPr>
        <p:spPr>
          <a:xfrm flipH="1" rot="-900108">
            <a:off x="-152805" y="3667699"/>
            <a:ext cx="1802354" cy="1802354"/>
          </a:xfrm>
          <a:custGeom>
            <a:rect b="b" l="l" r="r" t="t"/>
            <a:pathLst>
              <a:path extrusionOk="0" h="80403" w="80403">
                <a:moveTo>
                  <a:pt x="80402" y="0"/>
                </a:moveTo>
                <a:cubicBezTo>
                  <a:pt x="36029" y="0"/>
                  <a:pt x="0" y="36095"/>
                  <a:pt x="0" y="80403"/>
                </a:cubicBezTo>
                <a:lnTo>
                  <a:pt x="30598" y="80403"/>
                </a:lnTo>
                <a:cubicBezTo>
                  <a:pt x="30598" y="52918"/>
                  <a:pt x="52983" y="30664"/>
                  <a:pt x="80402" y="30664"/>
                </a:cubicBezTo>
                <a:lnTo>
                  <a:pt x="80402"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 name="Google Shape;50;p9"/>
          <p:cNvSpPr txBox="1"/>
          <p:nvPr>
            <p:ph type="title"/>
          </p:nvPr>
        </p:nvSpPr>
        <p:spPr>
          <a:xfrm>
            <a:off x="720000" y="540000"/>
            <a:ext cx="2992200" cy="5727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3000"/>
              <a:buNone/>
              <a:defRPr sz="3000">
                <a:solidFill>
                  <a:schemeClr val="dk2"/>
                </a:solidFill>
              </a:defRPr>
            </a:lvl1pPr>
            <a:lvl2pPr lvl="1" rtl="0">
              <a:spcBef>
                <a:spcPts val="0"/>
              </a:spcBef>
              <a:spcAft>
                <a:spcPts val="0"/>
              </a:spcAft>
              <a:buClr>
                <a:schemeClr val="dk2"/>
              </a:buClr>
              <a:buSzPts val="2800"/>
              <a:buNone/>
              <a:defRPr>
                <a:solidFill>
                  <a:schemeClr val="dk2"/>
                </a:solidFill>
              </a:defRPr>
            </a:lvl2pPr>
            <a:lvl3pPr lvl="2" rtl="0">
              <a:spcBef>
                <a:spcPts val="0"/>
              </a:spcBef>
              <a:spcAft>
                <a:spcPts val="0"/>
              </a:spcAft>
              <a:buClr>
                <a:schemeClr val="dk2"/>
              </a:buClr>
              <a:buSzPts val="2800"/>
              <a:buNone/>
              <a:defRPr>
                <a:solidFill>
                  <a:schemeClr val="dk2"/>
                </a:solidFill>
              </a:defRPr>
            </a:lvl3pPr>
            <a:lvl4pPr lvl="3" rtl="0">
              <a:spcBef>
                <a:spcPts val="0"/>
              </a:spcBef>
              <a:spcAft>
                <a:spcPts val="0"/>
              </a:spcAft>
              <a:buClr>
                <a:schemeClr val="dk2"/>
              </a:buClr>
              <a:buSzPts val="2800"/>
              <a:buNone/>
              <a:defRPr>
                <a:solidFill>
                  <a:schemeClr val="dk2"/>
                </a:solidFill>
              </a:defRPr>
            </a:lvl4pPr>
            <a:lvl5pPr lvl="4" rtl="0">
              <a:spcBef>
                <a:spcPts val="0"/>
              </a:spcBef>
              <a:spcAft>
                <a:spcPts val="0"/>
              </a:spcAft>
              <a:buClr>
                <a:schemeClr val="dk2"/>
              </a:buClr>
              <a:buSzPts val="2800"/>
              <a:buNone/>
              <a:defRPr>
                <a:solidFill>
                  <a:schemeClr val="dk2"/>
                </a:solidFill>
              </a:defRPr>
            </a:lvl5pPr>
            <a:lvl6pPr lvl="5" rtl="0">
              <a:spcBef>
                <a:spcPts val="0"/>
              </a:spcBef>
              <a:spcAft>
                <a:spcPts val="0"/>
              </a:spcAft>
              <a:buClr>
                <a:schemeClr val="dk2"/>
              </a:buClr>
              <a:buSzPts val="2800"/>
              <a:buNone/>
              <a:defRPr>
                <a:solidFill>
                  <a:schemeClr val="dk2"/>
                </a:solidFill>
              </a:defRPr>
            </a:lvl6pPr>
            <a:lvl7pPr lvl="6" rtl="0">
              <a:spcBef>
                <a:spcPts val="0"/>
              </a:spcBef>
              <a:spcAft>
                <a:spcPts val="0"/>
              </a:spcAft>
              <a:buClr>
                <a:schemeClr val="dk2"/>
              </a:buClr>
              <a:buSzPts val="2800"/>
              <a:buNone/>
              <a:defRPr>
                <a:solidFill>
                  <a:schemeClr val="dk2"/>
                </a:solidFill>
              </a:defRPr>
            </a:lvl7pPr>
            <a:lvl8pPr lvl="7" rtl="0">
              <a:spcBef>
                <a:spcPts val="0"/>
              </a:spcBef>
              <a:spcAft>
                <a:spcPts val="0"/>
              </a:spcAft>
              <a:buClr>
                <a:schemeClr val="dk2"/>
              </a:buClr>
              <a:buSzPts val="2800"/>
              <a:buNone/>
              <a:defRPr>
                <a:solidFill>
                  <a:schemeClr val="dk2"/>
                </a:solidFill>
              </a:defRPr>
            </a:lvl8pPr>
            <a:lvl9pPr lvl="8" rtl="0">
              <a:spcBef>
                <a:spcPts val="0"/>
              </a:spcBef>
              <a:spcAft>
                <a:spcPts val="0"/>
              </a:spcAft>
              <a:buClr>
                <a:schemeClr val="dk2"/>
              </a:buClr>
              <a:buSzPts val="2800"/>
              <a:buNone/>
              <a:defRPr>
                <a:solidFill>
                  <a:schemeClr val="dk2"/>
                </a:solidFill>
              </a:defRPr>
            </a:lvl9pPr>
          </a:lstStyle>
          <a:p/>
        </p:txBody>
      </p:sp>
      <p:sp>
        <p:nvSpPr>
          <p:cNvPr id="51" name="Google Shape;51;p9"/>
          <p:cNvSpPr txBox="1"/>
          <p:nvPr>
            <p:ph idx="2" type="subTitle"/>
          </p:nvPr>
        </p:nvSpPr>
        <p:spPr>
          <a:xfrm>
            <a:off x="720000" y="1479450"/>
            <a:ext cx="2992200" cy="572700"/>
          </a:xfrm>
          <a:prstGeom prst="rect">
            <a:avLst/>
          </a:prstGeom>
        </p:spPr>
        <p:txBody>
          <a:bodyPr anchorCtr="0" anchor="t" bIns="91425" lIns="91425" spcFirstLastPara="1" rIns="91425" wrap="square" tIns="91425">
            <a:noAutofit/>
          </a:bodyPr>
          <a:lstStyle>
            <a:lvl1pPr lvl="0" rtl="0">
              <a:spcBef>
                <a:spcPts val="0"/>
              </a:spcBef>
              <a:spcAft>
                <a:spcPts val="0"/>
              </a:spcAft>
              <a:buNone/>
              <a:defRPr sz="1600">
                <a:solidFill>
                  <a:schemeClr val="accent1"/>
                </a:solidFill>
              </a:defRPr>
            </a:lvl1pPr>
            <a:lvl2pPr lvl="1" rtl="0">
              <a:spcBef>
                <a:spcPts val="1600"/>
              </a:spcBef>
              <a:spcAft>
                <a:spcPts val="0"/>
              </a:spcAft>
              <a:buNone/>
              <a:defRPr>
                <a:solidFill>
                  <a:schemeClr val="accent1"/>
                </a:solidFill>
              </a:defRPr>
            </a:lvl2pPr>
            <a:lvl3pPr lvl="2" rtl="0">
              <a:spcBef>
                <a:spcPts val="1600"/>
              </a:spcBef>
              <a:spcAft>
                <a:spcPts val="0"/>
              </a:spcAft>
              <a:buNone/>
              <a:defRPr>
                <a:solidFill>
                  <a:schemeClr val="accent1"/>
                </a:solidFill>
              </a:defRPr>
            </a:lvl3pPr>
            <a:lvl4pPr lvl="3" rtl="0">
              <a:spcBef>
                <a:spcPts val="1600"/>
              </a:spcBef>
              <a:spcAft>
                <a:spcPts val="0"/>
              </a:spcAft>
              <a:buNone/>
              <a:defRPr>
                <a:solidFill>
                  <a:schemeClr val="accent1"/>
                </a:solidFill>
              </a:defRPr>
            </a:lvl4pPr>
            <a:lvl5pPr lvl="4" rtl="0">
              <a:spcBef>
                <a:spcPts val="1600"/>
              </a:spcBef>
              <a:spcAft>
                <a:spcPts val="0"/>
              </a:spcAft>
              <a:buNone/>
              <a:defRPr>
                <a:solidFill>
                  <a:schemeClr val="accent1"/>
                </a:solidFill>
              </a:defRPr>
            </a:lvl5pPr>
            <a:lvl6pPr lvl="5" rtl="0">
              <a:spcBef>
                <a:spcPts val="1600"/>
              </a:spcBef>
              <a:spcAft>
                <a:spcPts val="0"/>
              </a:spcAft>
              <a:buNone/>
              <a:defRPr>
                <a:solidFill>
                  <a:schemeClr val="accent1"/>
                </a:solidFill>
              </a:defRPr>
            </a:lvl6pPr>
            <a:lvl7pPr lvl="6" rtl="0">
              <a:spcBef>
                <a:spcPts val="1600"/>
              </a:spcBef>
              <a:spcAft>
                <a:spcPts val="0"/>
              </a:spcAft>
              <a:buNone/>
              <a:defRPr>
                <a:solidFill>
                  <a:schemeClr val="accent1"/>
                </a:solidFill>
              </a:defRPr>
            </a:lvl7pPr>
            <a:lvl8pPr lvl="7" rtl="0">
              <a:spcBef>
                <a:spcPts val="1600"/>
              </a:spcBef>
              <a:spcAft>
                <a:spcPts val="0"/>
              </a:spcAft>
              <a:buNone/>
              <a:defRPr>
                <a:solidFill>
                  <a:schemeClr val="accent1"/>
                </a:solidFill>
              </a:defRPr>
            </a:lvl8pPr>
            <a:lvl9pPr lvl="8" rtl="0">
              <a:spcBef>
                <a:spcPts val="1600"/>
              </a:spcBef>
              <a:spcAft>
                <a:spcPts val="1600"/>
              </a:spcAft>
              <a:buNone/>
              <a:defRPr>
                <a:solidFill>
                  <a:schemeClr val="accent1"/>
                </a:solidFill>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bg>
      <p:bgPr>
        <a:solidFill>
          <a:schemeClr val="lt1"/>
        </a:solidFill>
      </p:bgPr>
    </p:bg>
    <p:spTree>
      <p:nvGrpSpPr>
        <p:cNvPr id="52" name="Shape 52"/>
        <p:cNvGrpSpPr/>
        <p:nvPr/>
      </p:nvGrpSpPr>
      <p:grpSpPr>
        <a:xfrm>
          <a:off x="0" y="0"/>
          <a:ext cx="0" cy="0"/>
          <a:chOff x="0" y="0"/>
          <a:chExt cx="0" cy="0"/>
        </a:xfrm>
      </p:grpSpPr>
      <p:sp>
        <p:nvSpPr>
          <p:cNvPr id="53" name="Google Shape;53;p10"/>
          <p:cNvSpPr txBox="1"/>
          <p:nvPr>
            <p:ph idx="1" type="subTitle"/>
          </p:nvPr>
        </p:nvSpPr>
        <p:spPr>
          <a:xfrm>
            <a:off x="2206250" y="1877517"/>
            <a:ext cx="4737300" cy="1182000"/>
          </a:xfrm>
          <a:prstGeom prst="rect">
            <a:avLst/>
          </a:prstGeom>
        </p:spPr>
        <p:txBody>
          <a:bodyPr anchorCtr="0" anchor="t" bIns="91425" lIns="91425" spcFirstLastPara="1" rIns="91425" wrap="square" tIns="91425">
            <a:noAutofit/>
          </a:bodyPr>
          <a:lstStyle>
            <a:lvl1pPr lvl="0" algn="ctr">
              <a:spcBef>
                <a:spcPts val="0"/>
              </a:spcBef>
              <a:spcAft>
                <a:spcPts val="0"/>
              </a:spcAft>
              <a:buSzPts val="2200"/>
              <a:buNone/>
              <a:defRPr sz="2200"/>
            </a:lvl1pPr>
            <a:lvl2pPr lvl="1">
              <a:spcBef>
                <a:spcPts val="1600"/>
              </a:spcBef>
              <a:spcAft>
                <a:spcPts val="0"/>
              </a:spcAft>
              <a:buSzPts val="2200"/>
              <a:buNone/>
              <a:defRPr sz="2200"/>
            </a:lvl2pPr>
            <a:lvl3pPr lvl="2">
              <a:spcBef>
                <a:spcPts val="1600"/>
              </a:spcBef>
              <a:spcAft>
                <a:spcPts val="0"/>
              </a:spcAft>
              <a:buSzPts val="2200"/>
              <a:buNone/>
              <a:defRPr sz="2200"/>
            </a:lvl3pPr>
            <a:lvl4pPr lvl="3">
              <a:spcBef>
                <a:spcPts val="1600"/>
              </a:spcBef>
              <a:spcAft>
                <a:spcPts val="0"/>
              </a:spcAft>
              <a:buSzPts val="2200"/>
              <a:buNone/>
              <a:defRPr sz="2200"/>
            </a:lvl4pPr>
            <a:lvl5pPr lvl="4">
              <a:spcBef>
                <a:spcPts val="1600"/>
              </a:spcBef>
              <a:spcAft>
                <a:spcPts val="0"/>
              </a:spcAft>
              <a:buSzPts val="2200"/>
              <a:buNone/>
              <a:defRPr sz="2200"/>
            </a:lvl5pPr>
            <a:lvl6pPr lvl="5">
              <a:spcBef>
                <a:spcPts val="1600"/>
              </a:spcBef>
              <a:spcAft>
                <a:spcPts val="0"/>
              </a:spcAft>
              <a:buSzPts val="2200"/>
              <a:buNone/>
              <a:defRPr sz="2200"/>
            </a:lvl6pPr>
            <a:lvl7pPr lvl="6">
              <a:spcBef>
                <a:spcPts val="1600"/>
              </a:spcBef>
              <a:spcAft>
                <a:spcPts val="0"/>
              </a:spcAft>
              <a:buSzPts val="2200"/>
              <a:buNone/>
              <a:defRPr sz="2200"/>
            </a:lvl7pPr>
            <a:lvl8pPr lvl="7">
              <a:spcBef>
                <a:spcPts val="1600"/>
              </a:spcBef>
              <a:spcAft>
                <a:spcPts val="0"/>
              </a:spcAft>
              <a:buSzPts val="2200"/>
              <a:buNone/>
              <a:defRPr sz="2200"/>
            </a:lvl8pPr>
            <a:lvl9pPr lvl="8">
              <a:spcBef>
                <a:spcPts val="1600"/>
              </a:spcBef>
              <a:spcAft>
                <a:spcPts val="1600"/>
              </a:spcAft>
              <a:buSzPts val="2200"/>
              <a:buNone/>
              <a:defRPr sz="2200"/>
            </a:lvl9pPr>
          </a:lstStyle>
          <a:p/>
        </p:txBody>
      </p:sp>
      <p:sp>
        <p:nvSpPr>
          <p:cNvPr id="54" name="Google Shape;54;p10"/>
          <p:cNvSpPr txBox="1"/>
          <p:nvPr>
            <p:ph type="title"/>
          </p:nvPr>
        </p:nvSpPr>
        <p:spPr>
          <a:xfrm>
            <a:off x="3003125" y="3059517"/>
            <a:ext cx="3142800" cy="327300"/>
          </a:xfrm>
          <a:prstGeom prst="rect">
            <a:avLst/>
          </a:prstGeom>
        </p:spPr>
        <p:txBody>
          <a:bodyPr anchorCtr="0" anchor="t" bIns="91425" lIns="91425" spcFirstLastPara="1" rIns="91425" wrap="square" tIns="91425">
            <a:noAutofit/>
          </a:bodyPr>
          <a:lstStyle>
            <a:lvl1pPr lvl="0" algn="ctr">
              <a:spcBef>
                <a:spcPts val="0"/>
              </a:spcBef>
              <a:spcAft>
                <a:spcPts val="0"/>
              </a:spcAft>
              <a:buClr>
                <a:schemeClr val="accent1"/>
              </a:buClr>
              <a:buSzPts val="1800"/>
              <a:buNone/>
              <a:defRPr sz="1800">
                <a:solidFill>
                  <a:schemeClr val="accent1"/>
                </a:solidFill>
              </a:defRPr>
            </a:lvl1pPr>
            <a:lvl2pPr lvl="1">
              <a:spcBef>
                <a:spcPts val="0"/>
              </a:spcBef>
              <a:spcAft>
                <a:spcPts val="0"/>
              </a:spcAft>
              <a:buClr>
                <a:schemeClr val="accent1"/>
              </a:buClr>
              <a:buSzPts val="2800"/>
              <a:buNone/>
              <a:defRPr>
                <a:solidFill>
                  <a:schemeClr val="accent1"/>
                </a:solidFill>
                <a:latin typeface="Source Sans Pro"/>
                <a:ea typeface="Source Sans Pro"/>
                <a:cs typeface="Source Sans Pro"/>
                <a:sym typeface="Source Sans Pro"/>
              </a:defRPr>
            </a:lvl2pPr>
            <a:lvl3pPr lvl="2">
              <a:spcBef>
                <a:spcPts val="0"/>
              </a:spcBef>
              <a:spcAft>
                <a:spcPts val="0"/>
              </a:spcAft>
              <a:buClr>
                <a:schemeClr val="accent1"/>
              </a:buClr>
              <a:buSzPts val="2800"/>
              <a:buNone/>
              <a:defRPr>
                <a:solidFill>
                  <a:schemeClr val="accent1"/>
                </a:solidFill>
                <a:latin typeface="Source Sans Pro"/>
                <a:ea typeface="Source Sans Pro"/>
                <a:cs typeface="Source Sans Pro"/>
                <a:sym typeface="Source Sans Pro"/>
              </a:defRPr>
            </a:lvl3pPr>
            <a:lvl4pPr lvl="3">
              <a:spcBef>
                <a:spcPts val="0"/>
              </a:spcBef>
              <a:spcAft>
                <a:spcPts val="0"/>
              </a:spcAft>
              <a:buClr>
                <a:schemeClr val="accent1"/>
              </a:buClr>
              <a:buSzPts val="2800"/>
              <a:buNone/>
              <a:defRPr>
                <a:solidFill>
                  <a:schemeClr val="accent1"/>
                </a:solidFill>
                <a:latin typeface="Source Sans Pro"/>
                <a:ea typeface="Source Sans Pro"/>
                <a:cs typeface="Source Sans Pro"/>
                <a:sym typeface="Source Sans Pro"/>
              </a:defRPr>
            </a:lvl4pPr>
            <a:lvl5pPr lvl="4">
              <a:spcBef>
                <a:spcPts val="0"/>
              </a:spcBef>
              <a:spcAft>
                <a:spcPts val="0"/>
              </a:spcAft>
              <a:buClr>
                <a:schemeClr val="accent1"/>
              </a:buClr>
              <a:buSzPts val="2800"/>
              <a:buNone/>
              <a:defRPr>
                <a:solidFill>
                  <a:schemeClr val="accent1"/>
                </a:solidFill>
                <a:latin typeface="Source Sans Pro"/>
                <a:ea typeface="Source Sans Pro"/>
                <a:cs typeface="Source Sans Pro"/>
                <a:sym typeface="Source Sans Pro"/>
              </a:defRPr>
            </a:lvl5pPr>
            <a:lvl6pPr lvl="5">
              <a:spcBef>
                <a:spcPts val="0"/>
              </a:spcBef>
              <a:spcAft>
                <a:spcPts val="0"/>
              </a:spcAft>
              <a:buClr>
                <a:schemeClr val="accent1"/>
              </a:buClr>
              <a:buSzPts val="2800"/>
              <a:buNone/>
              <a:defRPr>
                <a:solidFill>
                  <a:schemeClr val="accent1"/>
                </a:solidFill>
                <a:latin typeface="Source Sans Pro"/>
                <a:ea typeface="Source Sans Pro"/>
                <a:cs typeface="Source Sans Pro"/>
                <a:sym typeface="Source Sans Pro"/>
              </a:defRPr>
            </a:lvl6pPr>
            <a:lvl7pPr lvl="6">
              <a:spcBef>
                <a:spcPts val="0"/>
              </a:spcBef>
              <a:spcAft>
                <a:spcPts val="0"/>
              </a:spcAft>
              <a:buClr>
                <a:schemeClr val="accent1"/>
              </a:buClr>
              <a:buSzPts val="2800"/>
              <a:buNone/>
              <a:defRPr>
                <a:solidFill>
                  <a:schemeClr val="accent1"/>
                </a:solidFill>
                <a:latin typeface="Source Sans Pro"/>
                <a:ea typeface="Source Sans Pro"/>
                <a:cs typeface="Source Sans Pro"/>
                <a:sym typeface="Source Sans Pro"/>
              </a:defRPr>
            </a:lvl7pPr>
            <a:lvl8pPr lvl="7">
              <a:spcBef>
                <a:spcPts val="0"/>
              </a:spcBef>
              <a:spcAft>
                <a:spcPts val="0"/>
              </a:spcAft>
              <a:buClr>
                <a:schemeClr val="accent1"/>
              </a:buClr>
              <a:buSzPts val="2800"/>
              <a:buNone/>
              <a:defRPr>
                <a:solidFill>
                  <a:schemeClr val="accent1"/>
                </a:solidFill>
                <a:latin typeface="Source Sans Pro"/>
                <a:ea typeface="Source Sans Pro"/>
                <a:cs typeface="Source Sans Pro"/>
                <a:sym typeface="Source Sans Pro"/>
              </a:defRPr>
            </a:lvl8pPr>
            <a:lvl9pPr lvl="8">
              <a:spcBef>
                <a:spcPts val="0"/>
              </a:spcBef>
              <a:spcAft>
                <a:spcPts val="0"/>
              </a:spcAft>
              <a:buClr>
                <a:schemeClr val="accent1"/>
              </a:buClr>
              <a:buSzPts val="2800"/>
              <a:buNone/>
              <a:defRPr>
                <a:solidFill>
                  <a:schemeClr val="accent1"/>
                </a:solidFill>
                <a:latin typeface="Source Sans Pro"/>
                <a:ea typeface="Source Sans Pro"/>
                <a:cs typeface="Source Sans Pro"/>
                <a:sym typeface="Source Sans Pro"/>
              </a:defRPr>
            </a:lvl9pPr>
          </a:lstStyle>
          <a:p/>
        </p:txBody>
      </p:sp>
      <p:sp>
        <p:nvSpPr>
          <p:cNvPr id="55" name="Google Shape;55;p10"/>
          <p:cNvSpPr/>
          <p:nvPr/>
        </p:nvSpPr>
        <p:spPr>
          <a:xfrm flipH="1" rot="9387396">
            <a:off x="7503726" y="-428829"/>
            <a:ext cx="1802529" cy="1802529"/>
          </a:xfrm>
          <a:custGeom>
            <a:rect b="b" l="l" r="r" t="t"/>
            <a:pathLst>
              <a:path extrusionOk="0" h="80403" w="80403">
                <a:moveTo>
                  <a:pt x="80402" y="0"/>
                </a:moveTo>
                <a:cubicBezTo>
                  <a:pt x="36029" y="0"/>
                  <a:pt x="0" y="36095"/>
                  <a:pt x="0" y="80403"/>
                </a:cubicBezTo>
                <a:lnTo>
                  <a:pt x="30598" y="80403"/>
                </a:lnTo>
                <a:cubicBezTo>
                  <a:pt x="30598" y="52918"/>
                  <a:pt x="52983" y="30664"/>
                  <a:pt x="80402" y="30664"/>
                </a:cubicBezTo>
                <a:lnTo>
                  <a:pt x="80402"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10"/>
          <p:cNvSpPr/>
          <p:nvPr/>
        </p:nvSpPr>
        <p:spPr>
          <a:xfrm flipH="1" rot="-900108">
            <a:off x="-152805" y="3667699"/>
            <a:ext cx="1802354" cy="1802354"/>
          </a:xfrm>
          <a:custGeom>
            <a:rect b="b" l="l" r="r" t="t"/>
            <a:pathLst>
              <a:path extrusionOk="0" h="80403" w="80403">
                <a:moveTo>
                  <a:pt x="80402" y="0"/>
                </a:moveTo>
                <a:cubicBezTo>
                  <a:pt x="36029" y="0"/>
                  <a:pt x="0" y="36095"/>
                  <a:pt x="0" y="80403"/>
                </a:cubicBezTo>
                <a:lnTo>
                  <a:pt x="30598" y="80403"/>
                </a:lnTo>
                <a:cubicBezTo>
                  <a:pt x="30598" y="52918"/>
                  <a:pt x="52983" y="30664"/>
                  <a:pt x="80402" y="30664"/>
                </a:cubicBezTo>
                <a:lnTo>
                  <a:pt x="80402" y="0"/>
                </a:ln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26" Type="http://schemas.openxmlformats.org/officeDocument/2006/relationships/slideLayout" Target="../slideLayouts/slideLayout26.xml"/><Relationship Id="rId25" Type="http://schemas.openxmlformats.org/officeDocument/2006/relationships/slideLayout" Target="../slideLayouts/slideLayout25.xml"/><Relationship Id="rId28" Type="http://schemas.openxmlformats.org/officeDocument/2006/relationships/slideLayout" Target="../slideLayouts/slideLayout28.xml"/><Relationship Id="rId27" Type="http://schemas.openxmlformats.org/officeDocument/2006/relationships/slideLayout" Target="../slideLayouts/slideLayout27.xml"/><Relationship Id="rId5" Type="http://schemas.openxmlformats.org/officeDocument/2006/relationships/slideLayout" Target="../slideLayouts/slideLayout5.xml"/><Relationship Id="rId6" Type="http://schemas.openxmlformats.org/officeDocument/2006/relationships/slideLayout" Target="../slideLayouts/slideLayout6.xml"/><Relationship Id="rId29" Type="http://schemas.openxmlformats.org/officeDocument/2006/relationships/slideLayout" Target="../slideLayouts/slideLayout29.xml"/><Relationship Id="rId7" Type="http://schemas.openxmlformats.org/officeDocument/2006/relationships/slideLayout" Target="../slideLayouts/slideLayout7.xml"/><Relationship Id="rId8" Type="http://schemas.openxmlformats.org/officeDocument/2006/relationships/slideLayout" Target="../slideLayouts/slideLayout8.xml"/><Relationship Id="rId30"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9" Type="http://schemas.openxmlformats.org/officeDocument/2006/relationships/slideLayout" Target="../slideLayouts/slideLayout19.xml"/><Relationship Id="rId18"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Font typeface="Reem Kufi"/>
              <a:buNone/>
              <a:defRPr sz="2800">
                <a:solidFill>
                  <a:schemeClr val="dk1"/>
                </a:solidFill>
                <a:latin typeface="Reem Kufi"/>
                <a:ea typeface="Reem Kufi"/>
                <a:cs typeface="Reem Kufi"/>
                <a:sym typeface="Reem Kufi"/>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00000"/>
              </a:lnSpc>
              <a:spcBef>
                <a:spcPts val="0"/>
              </a:spcBef>
              <a:spcAft>
                <a:spcPts val="0"/>
              </a:spcAft>
              <a:buClr>
                <a:schemeClr val="dk2"/>
              </a:buClr>
              <a:buSzPts val="1800"/>
              <a:buFont typeface="Source Sans Pro"/>
              <a:buChar char="●"/>
              <a:defRPr sz="1800">
                <a:solidFill>
                  <a:schemeClr val="dk2"/>
                </a:solidFill>
                <a:latin typeface="Source Sans Pro"/>
                <a:ea typeface="Source Sans Pro"/>
                <a:cs typeface="Source Sans Pro"/>
                <a:sym typeface="Source Sans Pro"/>
              </a:defRPr>
            </a:lvl1pPr>
            <a:lvl2pPr indent="-317500" lvl="1" marL="914400">
              <a:lnSpc>
                <a:spcPct val="100000"/>
              </a:lnSpc>
              <a:spcBef>
                <a:spcPts val="1600"/>
              </a:spcBef>
              <a:spcAft>
                <a:spcPts val="0"/>
              </a:spcAft>
              <a:buClr>
                <a:schemeClr val="dk2"/>
              </a:buClr>
              <a:buSzPts val="1400"/>
              <a:buFont typeface="Source Sans Pro"/>
              <a:buChar char="○"/>
              <a:defRPr>
                <a:solidFill>
                  <a:schemeClr val="dk2"/>
                </a:solidFill>
                <a:latin typeface="Source Sans Pro"/>
                <a:ea typeface="Source Sans Pro"/>
                <a:cs typeface="Source Sans Pro"/>
                <a:sym typeface="Source Sans Pro"/>
              </a:defRPr>
            </a:lvl2pPr>
            <a:lvl3pPr indent="-317500" lvl="2" marL="1371600">
              <a:lnSpc>
                <a:spcPct val="100000"/>
              </a:lnSpc>
              <a:spcBef>
                <a:spcPts val="1600"/>
              </a:spcBef>
              <a:spcAft>
                <a:spcPts val="0"/>
              </a:spcAft>
              <a:buClr>
                <a:schemeClr val="dk2"/>
              </a:buClr>
              <a:buSzPts val="1400"/>
              <a:buFont typeface="Source Sans Pro"/>
              <a:buChar char="■"/>
              <a:defRPr>
                <a:solidFill>
                  <a:schemeClr val="dk2"/>
                </a:solidFill>
                <a:latin typeface="Source Sans Pro"/>
                <a:ea typeface="Source Sans Pro"/>
                <a:cs typeface="Source Sans Pro"/>
                <a:sym typeface="Source Sans Pro"/>
              </a:defRPr>
            </a:lvl3pPr>
            <a:lvl4pPr indent="-317500" lvl="3" marL="1828800">
              <a:lnSpc>
                <a:spcPct val="100000"/>
              </a:lnSpc>
              <a:spcBef>
                <a:spcPts val="1600"/>
              </a:spcBef>
              <a:spcAft>
                <a:spcPts val="0"/>
              </a:spcAft>
              <a:buClr>
                <a:schemeClr val="dk2"/>
              </a:buClr>
              <a:buSzPts val="1400"/>
              <a:buFont typeface="Source Sans Pro"/>
              <a:buChar char="●"/>
              <a:defRPr>
                <a:solidFill>
                  <a:schemeClr val="dk2"/>
                </a:solidFill>
                <a:latin typeface="Source Sans Pro"/>
                <a:ea typeface="Source Sans Pro"/>
                <a:cs typeface="Source Sans Pro"/>
                <a:sym typeface="Source Sans Pro"/>
              </a:defRPr>
            </a:lvl4pPr>
            <a:lvl5pPr indent="-317500" lvl="4" marL="2286000">
              <a:lnSpc>
                <a:spcPct val="100000"/>
              </a:lnSpc>
              <a:spcBef>
                <a:spcPts val="1600"/>
              </a:spcBef>
              <a:spcAft>
                <a:spcPts val="0"/>
              </a:spcAft>
              <a:buClr>
                <a:schemeClr val="dk2"/>
              </a:buClr>
              <a:buSzPts val="1400"/>
              <a:buFont typeface="Source Sans Pro"/>
              <a:buChar char="○"/>
              <a:defRPr>
                <a:solidFill>
                  <a:schemeClr val="dk2"/>
                </a:solidFill>
                <a:latin typeface="Source Sans Pro"/>
                <a:ea typeface="Source Sans Pro"/>
                <a:cs typeface="Source Sans Pro"/>
                <a:sym typeface="Source Sans Pro"/>
              </a:defRPr>
            </a:lvl5pPr>
            <a:lvl6pPr indent="-317500" lvl="5" marL="2743200">
              <a:lnSpc>
                <a:spcPct val="100000"/>
              </a:lnSpc>
              <a:spcBef>
                <a:spcPts val="1600"/>
              </a:spcBef>
              <a:spcAft>
                <a:spcPts val="0"/>
              </a:spcAft>
              <a:buClr>
                <a:schemeClr val="dk2"/>
              </a:buClr>
              <a:buSzPts val="1400"/>
              <a:buFont typeface="Source Sans Pro"/>
              <a:buChar char="■"/>
              <a:defRPr>
                <a:solidFill>
                  <a:schemeClr val="dk2"/>
                </a:solidFill>
                <a:latin typeface="Source Sans Pro"/>
                <a:ea typeface="Source Sans Pro"/>
                <a:cs typeface="Source Sans Pro"/>
                <a:sym typeface="Source Sans Pro"/>
              </a:defRPr>
            </a:lvl6pPr>
            <a:lvl7pPr indent="-317500" lvl="6" marL="3200400">
              <a:lnSpc>
                <a:spcPct val="100000"/>
              </a:lnSpc>
              <a:spcBef>
                <a:spcPts val="1600"/>
              </a:spcBef>
              <a:spcAft>
                <a:spcPts val="0"/>
              </a:spcAft>
              <a:buClr>
                <a:schemeClr val="dk2"/>
              </a:buClr>
              <a:buSzPts val="1400"/>
              <a:buFont typeface="Source Sans Pro"/>
              <a:buChar char="●"/>
              <a:defRPr>
                <a:solidFill>
                  <a:schemeClr val="dk2"/>
                </a:solidFill>
                <a:latin typeface="Source Sans Pro"/>
                <a:ea typeface="Source Sans Pro"/>
                <a:cs typeface="Source Sans Pro"/>
                <a:sym typeface="Source Sans Pro"/>
              </a:defRPr>
            </a:lvl7pPr>
            <a:lvl8pPr indent="-317500" lvl="7" marL="3657600">
              <a:lnSpc>
                <a:spcPct val="100000"/>
              </a:lnSpc>
              <a:spcBef>
                <a:spcPts val="1600"/>
              </a:spcBef>
              <a:spcAft>
                <a:spcPts val="0"/>
              </a:spcAft>
              <a:buClr>
                <a:schemeClr val="dk2"/>
              </a:buClr>
              <a:buSzPts val="1400"/>
              <a:buFont typeface="Source Sans Pro"/>
              <a:buChar char="○"/>
              <a:defRPr>
                <a:solidFill>
                  <a:schemeClr val="dk2"/>
                </a:solidFill>
                <a:latin typeface="Source Sans Pro"/>
                <a:ea typeface="Source Sans Pro"/>
                <a:cs typeface="Source Sans Pro"/>
                <a:sym typeface="Source Sans Pro"/>
              </a:defRPr>
            </a:lvl8pPr>
            <a:lvl9pPr indent="-317500" lvl="8" marL="4114800">
              <a:lnSpc>
                <a:spcPct val="100000"/>
              </a:lnSpc>
              <a:spcBef>
                <a:spcPts val="1600"/>
              </a:spcBef>
              <a:spcAft>
                <a:spcPts val="1600"/>
              </a:spcAft>
              <a:buClr>
                <a:schemeClr val="dk2"/>
              </a:buClr>
              <a:buSzPts val="1400"/>
              <a:buFont typeface="Source Sans Pro"/>
              <a:buChar char="■"/>
              <a:defRPr>
                <a:solidFill>
                  <a:schemeClr val="dk2"/>
                </a:solidFill>
                <a:latin typeface="Source Sans Pro"/>
                <a:ea typeface="Source Sans Pro"/>
                <a:cs typeface="Source Sans Pro"/>
                <a:sym typeface="Source Sans Pro"/>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 id="2147483674" r:id="rId27"/>
    <p:sldLayoutId id="2147483675" r:id="rId28"/>
    <p:sldLayoutId id="2147483676" r:id="rId29"/>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20.xml"/><Relationship Id="rId3" Type="http://schemas.openxmlformats.org/officeDocument/2006/relationships/hyperlink" Target="https://www.huffpost.com/entry/cost-of-raising-a-child_b_2829753?guce_referrer=aHR0cHM6Ly93d3cuZ29vZ2xlLmNvbS8&amp;guce_referrer_sig=AQAAAF3gaXiQZ4piiMcwitu3PX7WvzjXN277ZLT3rpaz6Wt4t2BXrIoPKWfhXI9DCX9f7RLAZebS_WXzDFjrq8pNIQrvCTcc80jtRQ6qSsephzPbK4Aj1fs0C7rudEHTRWeft5SmT7tDpJgADfijpJRO474SXNgNibovzEJpbQw-LmQa&amp;guccounter=2" TargetMode="External"/><Relationship Id="rId4" Type="http://schemas.openxmlformats.org/officeDocument/2006/relationships/hyperlink" Target="https://www.insidehighered.com/blogs/confessions-community-college-dean/when-did-we-decide-make-parenthood-so-expensiv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 Id="rId3" Type="http://schemas.openxmlformats.org/officeDocument/2006/relationships/image" Target="../media/image1.png"/><Relationship Id="rId4" Type="http://schemas.openxmlformats.org/officeDocument/2006/relationships/image" Target="../media/image5.png"/><Relationship Id="rId9" Type="http://schemas.openxmlformats.org/officeDocument/2006/relationships/image" Target="../media/image4.jpg"/><Relationship Id="rId5" Type="http://schemas.openxmlformats.org/officeDocument/2006/relationships/image" Target="../media/image8.jpg"/><Relationship Id="rId6" Type="http://schemas.openxmlformats.org/officeDocument/2006/relationships/image" Target="../media/image9.png"/><Relationship Id="rId7" Type="http://schemas.openxmlformats.org/officeDocument/2006/relationships/image" Target="../media/image2.jpg"/><Relationship Id="rId8" Type="http://schemas.openxmlformats.org/officeDocument/2006/relationships/image" Target="../media/image7.png"/><Relationship Id="rId11" Type="http://schemas.openxmlformats.org/officeDocument/2006/relationships/image" Target="../media/image3.jpg"/><Relationship Id="rId10"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31"/>
          <p:cNvSpPr txBox="1"/>
          <p:nvPr>
            <p:ph type="ctrTitle"/>
          </p:nvPr>
        </p:nvSpPr>
        <p:spPr>
          <a:xfrm>
            <a:off x="1626300" y="1187113"/>
            <a:ext cx="5891400" cy="18645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b="1" lang="en" sz="5500"/>
              <a:t>FINANCES FOR</a:t>
            </a:r>
            <a:endParaRPr b="1" sz="5500"/>
          </a:p>
          <a:p>
            <a:pPr indent="0" lvl="0" marL="0" rtl="0" algn="ctr">
              <a:spcBef>
                <a:spcPts val="0"/>
              </a:spcBef>
              <a:spcAft>
                <a:spcPts val="0"/>
              </a:spcAft>
              <a:buNone/>
            </a:pPr>
            <a:r>
              <a:rPr b="1" lang="en" sz="5500"/>
              <a:t>THE FUTURE</a:t>
            </a:r>
            <a:endParaRPr b="1" sz="5500"/>
          </a:p>
        </p:txBody>
      </p:sp>
      <p:sp>
        <p:nvSpPr>
          <p:cNvPr id="185" name="Google Shape;185;p31"/>
          <p:cNvSpPr txBox="1"/>
          <p:nvPr>
            <p:ph idx="1" type="subTitle"/>
          </p:nvPr>
        </p:nvSpPr>
        <p:spPr>
          <a:xfrm>
            <a:off x="1754050" y="3562175"/>
            <a:ext cx="5477700" cy="470400"/>
          </a:xfrm>
          <a:prstGeom prst="rect">
            <a:avLst/>
          </a:prstGeom>
          <a:noFill/>
        </p:spPr>
        <p:txBody>
          <a:bodyPr anchorCtr="0" anchor="ctr" bIns="91425" lIns="91425" spcFirstLastPara="1" rIns="91425" wrap="square" tIns="91425">
            <a:noAutofit/>
          </a:bodyPr>
          <a:lstStyle/>
          <a:p>
            <a:pPr indent="0" lvl="0" marL="0" rtl="0" algn="ctr">
              <a:spcBef>
                <a:spcPts val="0"/>
              </a:spcBef>
              <a:spcAft>
                <a:spcPts val="0"/>
              </a:spcAft>
              <a:buNone/>
            </a:pPr>
            <a:r>
              <a:rPr i="1" lang="en"/>
              <a:t>Gaby Goldberg, Glynnis Millhouse, and Pierce Lowary</a:t>
            </a:r>
            <a:endParaRPr i="1">
              <a:solidFill>
                <a:schemeClr val="dk2"/>
              </a:solidFill>
            </a:endParaRPr>
          </a:p>
        </p:txBody>
      </p:sp>
      <p:sp>
        <p:nvSpPr>
          <p:cNvPr id="186" name="Google Shape;186;p31"/>
          <p:cNvSpPr/>
          <p:nvPr/>
        </p:nvSpPr>
        <p:spPr>
          <a:xfrm rot="5400000">
            <a:off x="4558741" y="2334961"/>
            <a:ext cx="26525" cy="1867678"/>
          </a:xfrm>
          <a:custGeom>
            <a:rect b="b" l="l" r="r" t="t"/>
            <a:pathLst>
              <a:path extrusionOk="0" h="31989" w="1061">
                <a:moveTo>
                  <a:pt x="0" y="0"/>
                </a:moveTo>
                <a:lnTo>
                  <a:pt x="0" y="31989"/>
                </a:lnTo>
                <a:lnTo>
                  <a:pt x="1060" y="31989"/>
                </a:lnTo>
                <a:lnTo>
                  <a:pt x="1060"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9" name="Shape 279"/>
        <p:cNvGrpSpPr/>
        <p:nvPr/>
      </p:nvGrpSpPr>
      <p:grpSpPr>
        <a:xfrm>
          <a:off x="0" y="0"/>
          <a:ext cx="0" cy="0"/>
          <a:chOff x="0" y="0"/>
          <a:chExt cx="0" cy="0"/>
        </a:xfrm>
      </p:grpSpPr>
      <p:sp>
        <p:nvSpPr>
          <p:cNvPr id="280" name="Google Shape;280;p40"/>
          <p:cNvSpPr txBox="1"/>
          <p:nvPr/>
        </p:nvSpPr>
        <p:spPr>
          <a:xfrm>
            <a:off x="586300" y="231925"/>
            <a:ext cx="2992200" cy="57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3000">
                <a:solidFill>
                  <a:srgbClr val="637B7F"/>
                </a:solidFill>
                <a:latin typeface="Reem Kufi"/>
                <a:ea typeface="Reem Kufi"/>
                <a:cs typeface="Reem Kufi"/>
                <a:sym typeface="Reem Kufi"/>
              </a:rPr>
              <a:t>DO</a:t>
            </a:r>
            <a:endParaRPr sz="3000">
              <a:solidFill>
                <a:srgbClr val="637B7F"/>
              </a:solidFill>
              <a:latin typeface="Reem Kufi"/>
              <a:ea typeface="Reem Kufi"/>
              <a:cs typeface="Reem Kufi"/>
              <a:sym typeface="Reem Kufi"/>
            </a:endParaRPr>
          </a:p>
        </p:txBody>
      </p:sp>
      <p:sp>
        <p:nvSpPr>
          <p:cNvPr id="281" name="Google Shape;281;p40"/>
          <p:cNvSpPr/>
          <p:nvPr/>
        </p:nvSpPr>
        <p:spPr>
          <a:xfrm>
            <a:off x="668650" y="10332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2" name="Google Shape;282;p40"/>
          <p:cNvSpPr/>
          <p:nvPr/>
        </p:nvSpPr>
        <p:spPr>
          <a:xfrm>
            <a:off x="668650" y="23651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3" name="Google Shape;283;p40"/>
          <p:cNvSpPr/>
          <p:nvPr/>
        </p:nvSpPr>
        <p:spPr>
          <a:xfrm>
            <a:off x="668650" y="36970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4" name="Google Shape;284;p40"/>
          <p:cNvSpPr/>
          <p:nvPr/>
        </p:nvSpPr>
        <p:spPr>
          <a:xfrm>
            <a:off x="2677875" y="10332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 name="Google Shape;285;p40"/>
          <p:cNvSpPr/>
          <p:nvPr/>
        </p:nvSpPr>
        <p:spPr>
          <a:xfrm>
            <a:off x="2677875" y="23651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 name="Google Shape;286;p40"/>
          <p:cNvSpPr/>
          <p:nvPr/>
        </p:nvSpPr>
        <p:spPr>
          <a:xfrm>
            <a:off x="2677875" y="36970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 name="Google Shape;287;p40"/>
          <p:cNvSpPr/>
          <p:nvPr/>
        </p:nvSpPr>
        <p:spPr>
          <a:xfrm>
            <a:off x="4687100" y="10332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8" name="Google Shape;288;p40"/>
          <p:cNvSpPr/>
          <p:nvPr/>
        </p:nvSpPr>
        <p:spPr>
          <a:xfrm>
            <a:off x="4687100" y="23651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9" name="Google Shape;289;p40"/>
          <p:cNvSpPr/>
          <p:nvPr/>
        </p:nvSpPr>
        <p:spPr>
          <a:xfrm>
            <a:off x="4687100" y="36970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0" name="Google Shape;290;p40"/>
          <p:cNvSpPr/>
          <p:nvPr/>
        </p:nvSpPr>
        <p:spPr>
          <a:xfrm>
            <a:off x="6696325" y="10332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1" name="Google Shape;291;p40"/>
          <p:cNvSpPr/>
          <p:nvPr/>
        </p:nvSpPr>
        <p:spPr>
          <a:xfrm>
            <a:off x="6696325" y="23651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2" name="Google Shape;292;p40"/>
          <p:cNvSpPr/>
          <p:nvPr/>
        </p:nvSpPr>
        <p:spPr>
          <a:xfrm>
            <a:off x="6696325" y="36970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3" name="Google Shape;293;p40"/>
          <p:cNvSpPr txBox="1"/>
          <p:nvPr>
            <p:ph idx="4294967295" type="subTitle"/>
          </p:nvPr>
        </p:nvSpPr>
        <p:spPr>
          <a:xfrm>
            <a:off x="722325" y="1097225"/>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Uses products with the least friction</a:t>
            </a:r>
            <a:endParaRPr>
              <a:solidFill>
                <a:srgbClr val="FFFFFF"/>
              </a:solidFill>
            </a:endParaRPr>
          </a:p>
        </p:txBody>
      </p:sp>
      <p:sp>
        <p:nvSpPr>
          <p:cNvPr id="294" name="Google Shape;294;p40"/>
          <p:cNvSpPr txBox="1"/>
          <p:nvPr>
            <p:ph idx="4294967295" type="subTitle"/>
          </p:nvPr>
        </p:nvSpPr>
        <p:spPr>
          <a:xfrm>
            <a:off x="2744775" y="1086175"/>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Asked to stay up-to-date on our research</a:t>
            </a:r>
            <a:endParaRPr>
              <a:solidFill>
                <a:srgbClr val="FFFFFF"/>
              </a:solidFill>
            </a:endParaRPr>
          </a:p>
        </p:txBody>
      </p:sp>
      <p:sp>
        <p:nvSpPr>
          <p:cNvPr id="295" name="Google Shape;295;p40"/>
          <p:cNvSpPr txBox="1"/>
          <p:nvPr>
            <p:ph idx="4294967295" type="subTitle"/>
          </p:nvPr>
        </p:nvSpPr>
        <p:spPr>
          <a:xfrm>
            <a:off x="4754000" y="1086175"/>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700">
                <a:solidFill>
                  <a:srgbClr val="FFFFFF"/>
                </a:solidFill>
              </a:rPr>
              <a:t>Conscious about spending habits</a:t>
            </a:r>
            <a:endParaRPr sz="1700">
              <a:solidFill>
                <a:srgbClr val="FFFFFF"/>
              </a:solidFill>
            </a:endParaRPr>
          </a:p>
        </p:txBody>
      </p:sp>
      <p:sp>
        <p:nvSpPr>
          <p:cNvPr id="296" name="Google Shape;296;p40"/>
          <p:cNvSpPr txBox="1"/>
          <p:nvPr>
            <p:ph idx="4294967295" type="subTitle"/>
          </p:nvPr>
        </p:nvSpPr>
        <p:spPr>
          <a:xfrm>
            <a:off x="6763225" y="1097225"/>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Started a “travel fund” with partner</a:t>
            </a:r>
            <a:endParaRPr>
              <a:solidFill>
                <a:srgbClr val="FFFFFF"/>
              </a:solidFill>
            </a:endParaRPr>
          </a:p>
        </p:txBody>
      </p:sp>
      <p:sp>
        <p:nvSpPr>
          <p:cNvPr id="297" name="Google Shape;297;p40"/>
          <p:cNvSpPr txBox="1"/>
          <p:nvPr>
            <p:ph idx="4294967295" type="subTitle"/>
          </p:nvPr>
        </p:nvSpPr>
        <p:spPr>
          <a:xfrm>
            <a:off x="728950" y="2423600"/>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Looks for products with visualizations</a:t>
            </a:r>
            <a:endParaRPr>
              <a:solidFill>
                <a:srgbClr val="FFFFFF"/>
              </a:solidFill>
            </a:endParaRPr>
          </a:p>
        </p:txBody>
      </p:sp>
      <p:sp>
        <p:nvSpPr>
          <p:cNvPr id="298" name="Google Shape;298;p40"/>
          <p:cNvSpPr txBox="1"/>
          <p:nvPr>
            <p:ph idx="4294967295" type="subTitle"/>
          </p:nvPr>
        </p:nvSpPr>
        <p:spPr>
          <a:xfrm>
            <a:off x="2744775" y="2439025"/>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700">
                <a:solidFill>
                  <a:srgbClr val="FFFFFF"/>
                </a:solidFill>
              </a:rPr>
              <a:t>Saves 1% of monthly income for kids</a:t>
            </a:r>
            <a:endParaRPr sz="1700">
              <a:solidFill>
                <a:srgbClr val="FFFFFF"/>
              </a:solidFill>
            </a:endParaRPr>
          </a:p>
        </p:txBody>
      </p:sp>
      <p:sp>
        <p:nvSpPr>
          <p:cNvPr id="299" name="Google Shape;299;p40"/>
          <p:cNvSpPr txBox="1"/>
          <p:nvPr>
            <p:ph idx="4294967295" type="subTitle"/>
          </p:nvPr>
        </p:nvSpPr>
        <p:spPr>
          <a:xfrm>
            <a:off x="4760625" y="2412550"/>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Uses multiple (5+) finance apps at once</a:t>
            </a:r>
            <a:endParaRPr>
              <a:solidFill>
                <a:srgbClr val="FFFFFF"/>
              </a:solidFill>
            </a:endParaRPr>
          </a:p>
        </p:txBody>
      </p:sp>
      <p:sp>
        <p:nvSpPr>
          <p:cNvPr id="300" name="Google Shape;300;p40"/>
          <p:cNvSpPr txBox="1"/>
          <p:nvPr>
            <p:ph idx="4294967295" type="subTitle"/>
          </p:nvPr>
        </p:nvSpPr>
        <p:spPr>
          <a:xfrm>
            <a:off x="6769850" y="2423600"/>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Models future financials on Excel</a:t>
            </a:r>
            <a:endParaRPr>
              <a:solidFill>
                <a:srgbClr val="FFFFFF"/>
              </a:solidFill>
            </a:endParaRPr>
          </a:p>
        </p:txBody>
      </p:sp>
      <p:sp>
        <p:nvSpPr>
          <p:cNvPr id="301" name="Google Shape;301;p40"/>
          <p:cNvSpPr txBox="1"/>
          <p:nvPr>
            <p:ph idx="4294967295" type="subTitle"/>
          </p:nvPr>
        </p:nvSpPr>
        <p:spPr>
          <a:xfrm>
            <a:off x="728925" y="3773225"/>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700">
                <a:solidFill>
                  <a:srgbClr val="FFFFFF"/>
                </a:solidFill>
              </a:rPr>
              <a:t>Tried multiple different budgeting apps</a:t>
            </a:r>
            <a:endParaRPr sz="1700">
              <a:solidFill>
                <a:srgbClr val="FFFFFF"/>
              </a:solidFill>
            </a:endParaRPr>
          </a:p>
        </p:txBody>
      </p:sp>
      <p:sp>
        <p:nvSpPr>
          <p:cNvPr id="302" name="Google Shape;302;p40"/>
          <p:cNvSpPr txBox="1"/>
          <p:nvPr>
            <p:ph idx="4294967295" type="subTitle"/>
          </p:nvPr>
        </p:nvSpPr>
        <p:spPr>
          <a:xfrm>
            <a:off x="2751400" y="3738925"/>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700">
                <a:solidFill>
                  <a:srgbClr val="FFFFFF"/>
                </a:solidFill>
              </a:rPr>
              <a:t>Estimated costs when moving to a new city</a:t>
            </a:r>
            <a:endParaRPr sz="1700">
              <a:solidFill>
                <a:srgbClr val="FFFFFF"/>
              </a:solidFill>
            </a:endParaRPr>
          </a:p>
        </p:txBody>
      </p:sp>
      <p:sp>
        <p:nvSpPr>
          <p:cNvPr id="303" name="Google Shape;303;p40"/>
          <p:cNvSpPr txBox="1"/>
          <p:nvPr>
            <p:ph idx="4294967295" type="subTitle"/>
          </p:nvPr>
        </p:nvSpPr>
        <p:spPr>
          <a:xfrm>
            <a:off x="4760625" y="3738925"/>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Estimates future costs of living expenses</a:t>
            </a:r>
            <a:endParaRPr>
              <a:solidFill>
                <a:srgbClr val="FFFFFF"/>
              </a:solidFill>
            </a:endParaRPr>
          </a:p>
        </p:txBody>
      </p:sp>
      <p:sp>
        <p:nvSpPr>
          <p:cNvPr id="304" name="Google Shape;304;p40"/>
          <p:cNvSpPr txBox="1"/>
          <p:nvPr>
            <p:ph idx="4294967295" type="subTitle"/>
          </p:nvPr>
        </p:nvSpPr>
        <p:spPr>
          <a:xfrm>
            <a:off x="6772525" y="3697025"/>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600">
                <a:solidFill>
                  <a:srgbClr val="FFFFFF"/>
                </a:solidFill>
              </a:rPr>
              <a:t>Spoke passionately about saving for his family</a:t>
            </a:r>
            <a:endParaRPr sz="1600">
              <a:solidFill>
                <a:srgbClr val="FFFFFF"/>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8" name="Shape 308"/>
        <p:cNvGrpSpPr/>
        <p:nvPr/>
      </p:nvGrpSpPr>
      <p:grpSpPr>
        <a:xfrm>
          <a:off x="0" y="0"/>
          <a:ext cx="0" cy="0"/>
          <a:chOff x="0" y="0"/>
          <a:chExt cx="0" cy="0"/>
        </a:xfrm>
      </p:grpSpPr>
      <p:sp>
        <p:nvSpPr>
          <p:cNvPr id="309" name="Google Shape;309;p41"/>
          <p:cNvSpPr txBox="1"/>
          <p:nvPr/>
        </p:nvSpPr>
        <p:spPr>
          <a:xfrm>
            <a:off x="586300" y="231925"/>
            <a:ext cx="2992200" cy="57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3000">
                <a:solidFill>
                  <a:srgbClr val="637B7F"/>
                </a:solidFill>
                <a:latin typeface="Reem Kufi"/>
                <a:ea typeface="Reem Kufi"/>
                <a:cs typeface="Reem Kufi"/>
                <a:sym typeface="Reem Kufi"/>
              </a:rPr>
              <a:t>THINK</a:t>
            </a:r>
            <a:endParaRPr sz="3000">
              <a:solidFill>
                <a:srgbClr val="637B7F"/>
              </a:solidFill>
              <a:latin typeface="Reem Kufi"/>
              <a:ea typeface="Reem Kufi"/>
              <a:cs typeface="Reem Kufi"/>
              <a:sym typeface="Reem Kufi"/>
            </a:endParaRPr>
          </a:p>
        </p:txBody>
      </p:sp>
      <p:sp>
        <p:nvSpPr>
          <p:cNvPr id="310" name="Google Shape;310;p41"/>
          <p:cNvSpPr/>
          <p:nvPr/>
        </p:nvSpPr>
        <p:spPr>
          <a:xfrm>
            <a:off x="668650" y="10332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1" name="Google Shape;311;p41"/>
          <p:cNvSpPr/>
          <p:nvPr/>
        </p:nvSpPr>
        <p:spPr>
          <a:xfrm>
            <a:off x="668650" y="23651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2" name="Google Shape;312;p41"/>
          <p:cNvSpPr/>
          <p:nvPr/>
        </p:nvSpPr>
        <p:spPr>
          <a:xfrm>
            <a:off x="668650" y="36970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3" name="Google Shape;313;p41"/>
          <p:cNvSpPr/>
          <p:nvPr/>
        </p:nvSpPr>
        <p:spPr>
          <a:xfrm>
            <a:off x="2677875" y="10332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4" name="Google Shape;314;p41"/>
          <p:cNvSpPr/>
          <p:nvPr/>
        </p:nvSpPr>
        <p:spPr>
          <a:xfrm>
            <a:off x="2677875" y="23651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5" name="Google Shape;315;p41"/>
          <p:cNvSpPr/>
          <p:nvPr/>
        </p:nvSpPr>
        <p:spPr>
          <a:xfrm>
            <a:off x="2677875" y="36970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6" name="Google Shape;316;p41"/>
          <p:cNvSpPr/>
          <p:nvPr/>
        </p:nvSpPr>
        <p:spPr>
          <a:xfrm>
            <a:off x="4687100" y="10332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7" name="Google Shape;317;p41"/>
          <p:cNvSpPr/>
          <p:nvPr/>
        </p:nvSpPr>
        <p:spPr>
          <a:xfrm>
            <a:off x="4687100" y="23651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8" name="Google Shape;318;p41"/>
          <p:cNvSpPr/>
          <p:nvPr/>
        </p:nvSpPr>
        <p:spPr>
          <a:xfrm>
            <a:off x="4687100" y="36970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9" name="Google Shape;319;p41"/>
          <p:cNvSpPr/>
          <p:nvPr/>
        </p:nvSpPr>
        <p:spPr>
          <a:xfrm>
            <a:off x="6696325" y="10332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0" name="Google Shape;320;p41"/>
          <p:cNvSpPr/>
          <p:nvPr/>
        </p:nvSpPr>
        <p:spPr>
          <a:xfrm>
            <a:off x="6696325" y="23651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1" name="Google Shape;321;p41"/>
          <p:cNvSpPr/>
          <p:nvPr/>
        </p:nvSpPr>
        <p:spPr>
          <a:xfrm>
            <a:off x="6696325" y="36970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2" name="Google Shape;322;p41"/>
          <p:cNvSpPr txBox="1"/>
          <p:nvPr>
            <p:ph idx="4294967295" type="subTitle"/>
          </p:nvPr>
        </p:nvSpPr>
        <p:spPr>
          <a:xfrm>
            <a:off x="722325" y="1097225"/>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I want to feel financially secure</a:t>
            </a:r>
            <a:endParaRPr>
              <a:solidFill>
                <a:srgbClr val="FFFFFF"/>
              </a:solidFill>
            </a:endParaRPr>
          </a:p>
        </p:txBody>
      </p:sp>
      <p:sp>
        <p:nvSpPr>
          <p:cNvPr id="323" name="Google Shape;323;p41"/>
          <p:cNvSpPr txBox="1"/>
          <p:nvPr>
            <p:ph idx="4294967295" type="subTitle"/>
          </p:nvPr>
        </p:nvSpPr>
        <p:spPr>
          <a:xfrm>
            <a:off x="2744775" y="1086175"/>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I want to live a flexible lifestyle</a:t>
            </a:r>
            <a:endParaRPr>
              <a:solidFill>
                <a:srgbClr val="FFFFFF"/>
              </a:solidFill>
            </a:endParaRPr>
          </a:p>
        </p:txBody>
      </p:sp>
      <p:sp>
        <p:nvSpPr>
          <p:cNvPr id="324" name="Google Shape;324;p41"/>
          <p:cNvSpPr txBox="1"/>
          <p:nvPr>
            <p:ph idx="4294967295" type="subTitle"/>
          </p:nvPr>
        </p:nvSpPr>
        <p:spPr>
          <a:xfrm>
            <a:off x="4754000" y="1021025"/>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700">
                <a:solidFill>
                  <a:srgbClr val="FFFFFF"/>
                </a:solidFill>
              </a:rPr>
              <a:t>Why can’t we save for kids before they’re born?</a:t>
            </a:r>
            <a:endParaRPr sz="1700">
              <a:solidFill>
                <a:srgbClr val="FFFFFF"/>
              </a:solidFill>
            </a:endParaRPr>
          </a:p>
        </p:txBody>
      </p:sp>
      <p:sp>
        <p:nvSpPr>
          <p:cNvPr id="325" name="Google Shape;325;p41"/>
          <p:cNvSpPr txBox="1"/>
          <p:nvPr>
            <p:ph idx="4294967295" type="subTitle"/>
          </p:nvPr>
        </p:nvSpPr>
        <p:spPr>
          <a:xfrm>
            <a:off x="6763225" y="1097225"/>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I want to see myself making progress </a:t>
            </a:r>
            <a:endParaRPr>
              <a:solidFill>
                <a:srgbClr val="FFFFFF"/>
              </a:solidFill>
            </a:endParaRPr>
          </a:p>
        </p:txBody>
      </p:sp>
      <p:sp>
        <p:nvSpPr>
          <p:cNvPr id="326" name="Google Shape;326;p41"/>
          <p:cNvSpPr txBox="1"/>
          <p:nvPr>
            <p:ph idx="4294967295" type="subTitle"/>
          </p:nvPr>
        </p:nvSpPr>
        <p:spPr>
          <a:xfrm>
            <a:off x="728925" y="2418075"/>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700">
                <a:solidFill>
                  <a:srgbClr val="FFFFFF"/>
                </a:solidFill>
              </a:rPr>
              <a:t>I want to try products and see what works</a:t>
            </a:r>
            <a:endParaRPr sz="1700">
              <a:solidFill>
                <a:srgbClr val="FFFFFF"/>
              </a:solidFill>
            </a:endParaRPr>
          </a:p>
        </p:txBody>
      </p:sp>
      <p:sp>
        <p:nvSpPr>
          <p:cNvPr id="327" name="Google Shape;327;p41"/>
          <p:cNvSpPr txBox="1"/>
          <p:nvPr>
            <p:ph idx="4294967295" type="subTitle"/>
          </p:nvPr>
        </p:nvSpPr>
        <p:spPr>
          <a:xfrm>
            <a:off x="2744775" y="2391600"/>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600">
                <a:solidFill>
                  <a:srgbClr val="FFFFFF"/>
                </a:solidFill>
              </a:rPr>
              <a:t>I like products that let me plug in my mortgage, loans, etc.</a:t>
            </a:r>
            <a:endParaRPr sz="1600">
              <a:solidFill>
                <a:srgbClr val="FFFFFF"/>
              </a:solidFill>
            </a:endParaRPr>
          </a:p>
        </p:txBody>
      </p:sp>
      <p:sp>
        <p:nvSpPr>
          <p:cNvPr id="328" name="Google Shape;328;p41"/>
          <p:cNvSpPr txBox="1"/>
          <p:nvPr>
            <p:ph idx="4294967295" type="subTitle"/>
          </p:nvPr>
        </p:nvSpPr>
        <p:spPr>
          <a:xfrm>
            <a:off x="4760625" y="2412550"/>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I want to feel like I have control</a:t>
            </a:r>
            <a:endParaRPr>
              <a:solidFill>
                <a:srgbClr val="FFFFFF"/>
              </a:solidFill>
            </a:endParaRPr>
          </a:p>
        </p:txBody>
      </p:sp>
      <p:sp>
        <p:nvSpPr>
          <p:cNvPr id="329" name="Google Shape;329;p41"/>
          <p:cNvSpPr txBox="1"/>
          <p:nvPr>
            <p:ph idx="4294967295" type="subTitle"/>
          </p:nvPr>
        </p:nvSpPr>
        <p:spPr>
          <a:xfrm>
            <a:off x="6769850" y="2423600"/>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I wish I could budget things with others</a:t>
            </a:r>
            <a:endParaRPr>
              <a:solidFill>
                <a:srgbClr val="FFFFFF"/>
              </a:solidFill>
            </a:endParaRPr>
          </a:p>
        </p:txBody>
      </p:sp>
      <p:sp>
        <p:nvSpPr>
          <p:cNvPr id="330" name="Google Shape;330;p41"/>
          <p:cNvSpPr txBox="1"/>
          <p:nvPr>
            <p:ph idx="4294967295" type="subTitle"/>
          </p:nvPr>
        </p:nvSpPr>
        <p:spPr>
          <a:xfrm>
            <a:off x="728950" y="3749975"/>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I just want a solution that does the job</a:t>
            </a:r>
            <a:endParaRPr>
              <a:solidFill>
                <a:srgbClr val="FFFFFF"/>
              </a:solidFill>
            </a:endParaRPr>
          </a:p>
        </p:txBody>
      </p:sp>
      <p:sp>
        <p:nvSpPr>
          <p:cNvPr id="331" name="Google Shape;331;p41"/>
          <p:cNvSpPr txBox="1"/>
          <p:nvPr>
            <p:ph idx="4294967295" type="subTitle"/>
          </p:nvPr>
        </p:nvSpPr>
        <p:spPr>
          <a:xfrm>
            <a:off x="2751400" y="3738925"/>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I don’t know if I’m on track or not</a:t>
            </a:r>
            <a:endParaRPr>
              <a:solidFill>
                <a:srgbClr val="FFFFFF"/>
              </a:solidFill>
            </a:endParaRPr>
          </a:p>
        </p:txBody>
      </p:sp>
      <p:sp>
        <p:nvSpPr>
          <p:cNvPr id="332" name="Google Shape;332;p41"/>
          <p:cNvSpPr txBox="1"/>
          <p:nvPr>
            <p:ph idx="4294967295" type="subTitle"/>
          </p:nvPr>
        </p:nvSpPr>
        <p:spPr>
          <a:xfrm>
            <a:off x="4760625" y="3738925"/>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The best tools have data on cost estimates</a:t>
            </a:r>
            <a:endParaRPr>
              <a:solidFill>
                <a:srgbClr val="FFFFFF"/>
              </a:solidFill>
            </a:endParaRPr>
          </a:p>
        </p:txBody>
      </p:sp>
      <p:sp>
        <p:nvSpPr>
          <p:cNvPr id="333" name="Google Shape;333;p41"/>
          <p:cNvSpPr txBox="1"/>
          <p:nvPr>
            <p:ph idx="4294967295" type="subTitle"/>
          </p:nvPr>
        </p:nvSpPr>
        <p:spPr>
          <a:xfrm>
            <a:off x="6769850" y="3749975"/>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Saving for kids shouldn’t have to be so hard</a:t>
            </a:r>
            <a:endParaRPr>
              <a:solidFill>
                <a:srgbClr val="FFFFFF"/>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7" name="Shape 337"/>
        <p:cNvGrpSpPr/>
        <p:nvPr/>
      </p:nvGrpSpPr>
      <p:grpSpPr>
        <a:xfrm>
          <a:off x="0" y="0"/>
          <a:ext cx="0" cy="0"/>
          <a:chOff x="0" y="0"/>
          <a:chExt cx="0" cy="0"/>
        </a:xfrm>
      </p:grpSpPr>
      <p:sp>
        <p:nvSpPr>
          <p:cNvPr id="338" name="Google Shape;338;p42"/>
          <p:cNvSpPr txBox="1"/>
          <p:nvPr/>
        </p:nvSpPr>
        <p:spPr>
          <a:xfrm>
            <a:off x="586300" y="231925"/>
            <a:ext cx="2992200" cy="57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3000">
                <a:solidFill>
                  <a:srgbClr val="637B7F"/>
                </a:solidFill>
                <a:latin typeface="Reem Kufi"/>
                <a:ea typeface="Reem Kufi"/>
                <a:cs typeface="Reem Kufi"/>
                <a:sym typeface="Reem Kufi"/>
              </a:rPr>
              <a:t>FEEL</a:t>
            </a:r>
            <a:endParaRPr sz="3000">
              <a:solidFill>
                <a:srgbClr val="637B7F"/>
              </a:solidFill>
              <a:latin typeface="Reem Kufi"/>
              <a:ea typeface="Reem Kufi"/>
              <a:cs typeface="Reem Kufi"/>
              <a:sym typeface="Reem Kufi"/>
            </a:endParaRPr>
          </a:p>
        </p:txBody>
      </p:sp>
      <p:sp>
        <p:nvSpPr>
          <p:cNvPr id="339" name="Google Shape;339;p42"/>
          <p:cNvSpPr/>
          <p:nvPr/>
        </p:nvSpPr>
        <p:spPr>
          <a:xfrm>
            <a:off x="668663" y="10332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0" name="Google Shape;340;p42"/>
          <p:cNvSpPr/>
          <p:nvPr/>
        </p:nvSpPr>
        <p:spPr>
          <a:xfrm>
            <a:off x="668663" y="23651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1" name="Google Shape;341;p42"/>
          <p:cNvSpPr/>
          <p:nvPr/>
        </p:nvSpPr>
        <p:spPr>
          <a:xfrm>
            <a:off x="668663" y="36970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2" name="Google Shape;342;p42"/>
          <p:cNvSpPr/>
          <p:nvPr/>
        </p:nvSpPr>
        <p:spPr>
          <a:xfrm>
            <a:off x="2677888" y="10332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3" name="Google Shape;343;p42"/>
          <p:cNvSpPr/>
          <p:nvPr/>
        </p:nvSpPr>
        <p:spPr>
          <a:xfrm>
            <a:off x="2677888" y="23651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4" name="Google Shape;344;p42"/>
          <p:cNvSpPr/>
          <p:nvPr/>
        </p:nvSpPr>
        <p:spPr>
          <a:xfrm>
            <a:off x="2677888" y="36970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5" name="Google Shape;345;p42"/>
          <p:cNvSpPr/>
          <p:nvPr/>
        </p:nvSpPr>
        <p:spPr>
          <a:xfrm>
            <a:off x="4687113" y="10332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6" name="Google Shape;346;p42"/>
          <p:cNvSpPr/>
          <p:nvPr/>
        </p:nvSpPr>
        <p:spPr>
          <a:xfrm>
            <a:off x="4687113" y="23651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7" name="Google Shape;347;p42"/>
          <p:cNvSpPr/>
          <p:nvPr/>
        </p:nvSpPr>
        <p:spPr>
          <a:xfrm>
            <a:off x="4687113" y="36970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8" name="Google Shape;348;p42"/>
          <p:cNvSpPr/>
          <p:nvPr/>
        </p:nvSpPr>
        <p:spPr>
          <a:xfrm>
            <a:off x="6696338" y="10332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9" name="Google Shape;349;p42"/>
          <p:cNvSpPr/>
          <p:nvPr/>
        </p:nvSpPr>
        <p:spPr>
          <a:xfrm>
            <a:off x="6696338" y="23651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0" name="Google Shape;350;p42"/>
          <p:cNvSpPr/>
          <p:nvPr/>
        </p:nvSpPr>
        <p:spPr>
          <a:xfrm>
            <a:off x="6696338" y="36970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1" name="Google Shape;351;p42"/>
          <p:cNvSpPr txBox="1"/>
          <p:nvPr>
            <p:ph idx="4294967295" type="subTitle"/>
          </p:nvPr>
        </p:nvSpPr>
        <p:spPr>
          <a:xfrm>
            <a:off x="722325" y="1097225"/>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Frustrated with lack of solutions</a:t>
            </a:r>
            <a:endParaRPr>
              <a:solidFill>
                <a:srgbClr val="FFFFFF"/>
              </a:solidFill>
            </a:endParaRPr>
          </a:p>
        </p:txBody>
      </p:sp>
      <p:sp>
        <p:nvSpPr>
          <p:cNvPr id="352" name="Google Shape;352;p42"/>
          <p:cNvSpPr txBox="1"/>
          <p:nvPr>
            <p:ph idx="4294967295" type="subTitle"/>
          </p:nvPr>
        </p:nvSpPr>
        <p:spPr>
          <a:xfrm>
            <a:off x="2744800" y="1033325"/>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700">
                <a:solidFill>
                  <a:srgbClr val="FFFFFF"/>
                </a:solidFill>
              </a:rPr>
              <a:t>Passionate about compounding interest</a:t>
            </a:r>
            <a:endParaRPr sz="1700">
              <a:solidFill>
                <a:srgbClr val="FFFFFF"/>
              </a:solidFill>
            </a:endParaRPr>
          </a:p>
        </p:txBody>
      </p:sp>
      <p:sp>
        <p:nvSpPr>
          <p:cNvPr id="353" name="Google Shape;353;p42"/>
          <p:cNvSpPr txBox="1"/>
          <p:nvPr>
            <p:ph idx="4294967295" type="subTitle"/>
          </p:nvPr>
        </p:nvSpPr>
        <p:spPr>
          <a:xfrm>
            <a:off x="4754000" y="1086175"/>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Nervous about ability to care for family</a:t>
            </a:r>
            <a:endParaRPr>
              <a:solidFill>
                <a:srgbClr val="FFFFFF"/>
              </a:solidFill>
            </a:endParaRPr>
          </a:p>
        </p:txBody>
      </p:sp>
      <p:sp>
        <p:nvSpPr>
          <p:cNvPr id="354" name="Google Shape;354;p42"/>
          <p:cNvSpPr txBox="1"/>
          <p:nvPr>
            <p:ph idx="4294967295" type="subTitle"/>
          </p:nvPr>
        </p:nvSpPr>
        <p:spPr>
          <a:xfrm>
            <a:off x="6763225" y="1097225"/>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Eager to try new products and tools</a:t>
            </a:r>
            <a:endParaRPr>
              <a:solidFill>
                <a:srgbClr val="FFFFFF"/>
              </a:solidFill>
            </a:endParaRPr>
          </a:p>
        </p:txBody>
      </p:sp>
      <p:sp>
        <p:nvSpPr>
          <p:cNvPr id="355" name="Google Shape;355;p42"/>
          <p:cNvSpPr txBox="1"/>
          <p:nvPr>
            <p:ph idx="4294967295" type="subTitle"/>
          </p:nvPr>
        </p:nvSpPr>
        <p:spPr>
          <a:xfrm>
            <a:off x="728950" y="2423600"/>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Irritated with shortfalls of current tools</a:t>
            </a:r>
            <a:endParaRPr>
              <a:solidFill>
                <a:srgbClr val="FFFFFF"/>
              </a:solidFill>
            </a:endParaRPr>
          </a:p>
        </p:txBody>
      </p:sp>
      <p:sp>
        <p:nvSpPr>
          <p:cNvPr id="356" name="Google Shape;356;p42"/>
          <p:cNvSpPr txBox="1"/>
          <p:nvPr>
            <p:ph idx="4294967295" type="subTitle"/>
          </p:nvPr>
        </p:nvSpPr>
        <p:spPr>
          <a:xfrm>
            <a:off x="2751400" y="2412550"/>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Out-of-touch with future visualizations</a:t>
            </a:r>
            <a:endParaRPr>
              <a:solidFill>
                <a:srgbClr val="FFFFFF"/>
              </a:solidFill>
            </a:endParaRPr>
          </a:p>
        </p:txBody>
      </p:sp>
      <p:sp>
        <p:nvSpPr>
          <p:cNvPr id="357" name="Google Shape;357;p42"/>
          <p:cNvSpPr txBox="1"/>
          <p:nvPr>
            <p:ph idx="4294967295" type="subTitle"/>
          </p:nvPr>
        </p:nvSpPr>
        <p:spPr>
          <a:xfrm>
            <a:off x="4760625" y="2412550"/>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Forced to use manual tools like Excel</a:t>
            </a:r>
            <a:endParaRPr>
              <a:solidFill>
                <a:srgbClr val="FFFFFF"/>
              </a:solidFill>
            </a:endParaRPr>
          </a:p>
        </p:txBody>
      </p:sp>
      <p:sp>
        <p:nvSpPr>
          <p:cNvPr id="358" name="Google Shape;358;p42"/>
          <p:cNvSpPr txBox="1"/>
          <p:nvPr>
            <p:ph idx="4294967295" type="subTitle"/>
          </p:nvPr>
        </p:nvSpPr>
        <p:spPr>
          <a:xfrm>
            <a:off x="6769850" y="2423600"/>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Lost in terms of accurate spending data</a:t>
            </a:r>
            <a:endParaRPr>
              <a:solidFill>
                <a:srgbClr val="FFFFFF"/>
              </a:solidFill>
            </a:endParaRPr>
          </a:p>
        </p:txBody>
      </p:sp>
      <p:sp>
        <p:nvSpPr>
          <p:cNvPr id="359" name="Google Shape;359;p42"/>
          <p:cNvSpPr txBox="1"/>
          <p:nvPr>
            <p:ph idx="4294967295" type="subTitle"/>
          </p:nvPr>
        </p:nvSpPr>
        <p:spPr>
          <a:xfrm>
            <a:off x="728950" y="3749975"/>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Confused about how much to save</a:t>
            </a:r>
            <a:endParaRPr>
              <a:solidFill>
                <a:srgbClr val="FFFFFF"/>
              </a:solidFill>
            </a:endParaRPr>
          </a:p>
        </p:txBody>
      </p:sp>
      <p:sp>
        <p:nvSpPr>
          <p:cNvPr id="360" name="Google Shape;360;p42"/>
          <p:cNvSpPr txBox="1"/>
          <p:nvPr>
            <p:ph idx="4294967295" type="subTitle"/>
          </p:nvPr>
        </p:nvSpPr>
        <p:spPr>
          <a:xfrm>
            <a:off x="2751400" y="3738925"/>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Excited about goals, like traveling</a:t>
            </a:r>
            <a:endParaRPr>
              <a:solidFill>
                <a:srgbClr val="FFFFFF"/>
              </a:solidFill>
            </a:endParaRPr>
          </a:p>
        </p:txBody>
      </p:sp>
      <p:sp>
        <p:nvSpPr>
          <p:cNvPr id="361" name="Google Shape;361;p42"/>
          <p:cNvSpPr txBox="1"/>
          <p:nvPr>
            <p:ph idx="4294967295" type="subTitle"/>
          </p:nvPr>
        </p:nvSpPr>
        <p:spPr>
          <a:xfrm>
            <a:off x="4760625" y="3738925"/>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Grateful to share thoughts with a stranger</a:t>
            </a:r>
            <a:endParaRPr>
              <a:solidFill>
                <a:srgbClr val="FFFFFF"/>
              </a:solidFill>
            </a:endParaRPr>
          </a:p>
        </p:txBody>
      </p:sp>
      <p:sp>
        <p:nvSpPr>
          <p:cNvPr id="362" name="Google Shape;362;p42"/>
          <p:cNvSpPr txBox="1"/>
          <p:nvPr>
            <p:ph idx="4294967295" type="subTitle"/>
          </p:nvPr>
        </p:nvSpPr>
        <p:spPr>
          <a:xfrm>
            <a:off x="6769850" y="3749975"/>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Empowered to create a sense of freedom</a:t>
            </a:r>
            <a:endParaRPr>
              <a:solidFill>
                <a:srgbClr val="FFFFFF"/>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6" name="Shape 366"/>
        <p:cNvGrpSpPr/>
        <p:nvPr/>
      </p:nvGrpSpPr>
      <p:grpSpPr>
        <a:xfrm>
          <a:off x="0" y="0"/>
          <a:ext cx="0" cy="0"/>
          <a:chOff x="0" y="0"/>
          <a:chExt cx="0" cy="0"/>
        </a:xfrm>
      </p:grpSpPr>
      <p:sp>
        <p:nvSpPr>
          <p:cNvPr id="367" name="Google Shape;367;p43"/>
          <p:cNvSpPr/>
          <p:nvPr/>
        </p:nvSpPr>
        <p:spPr>
          <a:xfrm rot="5400000">
            <a:off x="2841913" y="-30033"/>
            <a:ext cx="26525" cy="1264205"/>
          </a:xfrm>
          <a:custGeom>
            <a:rect b="b" l="l" r="r" t="t"/>
            <a:pathLst>
              <a:path extrusionOk="0" h="31989" w="1061">
                <a:moveTo>
                  <a:pt x="0" y="0"/>
                </a:moveTo>
                <a:lnTo>
                  <a:pt x="0" y="31989"/>
                </a:lnTo>
                <a:lnTo>
                  <a:pt x="1060" y="31989"/>
                </a:lnTo>
                <a:lnTo>
                  <a:pt x="1060"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8" name="Google Shape;368;p43"/>
          <p:cNvSpPr txBox="1"/>
          <p:nvPr>
            <p:ph idx="1" type="subTitle"/>
          </p:nvPr>
        </p:nvSpPr>
        <p:spPr>
          <a:xfrm>
            <a:off x="489425" y="709647"/>
            <a:ext cx="4737300" cy="6354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n"/>
              <a:t>“I want to buy </a:t>
            </a:r>
            <a:r>
              <a:rPr b="1" lang="en"/>
              <a:t>freedom</a:t>
            </a:r>
            <a:r>
              <a:rPr lang="en"/>
              <a:t> for the future.”</a:t>
            </a:r>
            <a:endParaRPr/>
          </a:p>
        </p:txBody>
      </p:sp>
      <p:sp>
        <p:nvSpPr>
          <p:cNvPr id="369" name="Google Shape;369;p43"/>
          <p:cNvSpPr/>
          <p:nvPr/>
        </p:nvSpPr>
        <p:spPr>
          <a:xfrm rot="5400000">
            <a:off x="5907013" y="943467"/>
            <a:ext cx="26525" cy="1264205"/>
          </a:xfrm>
          <a:custGeom>
            <a:rect b="b" l="l" r="r" t="t"/>
            <a:pathLst>
              <a:path extrusionOk="0" h="31989" w="1061">
                <a:moveTo>
                  <a:pt x="0" y="0"/>
                </a:moveTo>
                <a:lnTo>
                  <a:pt x="0" y="31989"/>
                </a:lnTo>
                <a:lnTo>
                  <a:pt x="1060" y="31989"/>
                </a:lnTo>
                <a:lnTo>
                  <a:pt x="1060"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0" name="Google Shape;370;p43"/>
          <p:cNvSpPr txBox="1"/>
          <p:nvPr>
            <p:ph idx="1" type="subTitle"/>
          </p:nvPr>
        </p:nvSpPr>
        <p:spPr>
          <a:xfrm>
            <a:off x="3554525" y="1683146"/>
            <a:ext cx="4737300" cy="6354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n"/>
              <a:t>“The </a:t>
            </a:r>
            <a:r>
              <a:rPr b="1" lang="en"/>
              <a:t>power </a:t>
            </a:r>
            <a:r>
              <a:rPr lang="en"/>
              <a:t>of compound interest”</a:t>
            </a:r>
            <a:endParaRPr/>
          </a:p>
        </p:txBody>
      </p:sp>
      <p:sp>
        <p:nvSpPr>
          <p:cNvPr id="371" name="Google Shape;371;p43"/>
          <p:cNvSpPr/>
          <p:nvPr/>
        </p:nvSpPr>
        <p:spPr>
          <a:xfrm rot="5400000">
            <a:off x="2537113" y="1961617"/>
            <a:ext cx="26525" cy="1264205"/>
          </a:xfrm>
          <a:custGeom>
            <a:rect b="b" l="l" r="r" t="t"/>
            <a:pathLst>
              <a:path extrusionOk="0" h="31989" w="1061">
                <a:moveTo>
                  <a:pt x="0" y="0"/>
                </a:moveTo>
                <a:lnTo>
                  <a:pt x="0" y="31989"/>
                </a:lnTo>
                <a:lnTo>
                  <a:pt x="1060" y="31989"/>
                </a:lnTo>
                <a:lnTo>
                  <a:pt x="1060"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2" name="Google Shape;372;p43"/>
          <p:cNvSpPr txBox="1"/>
          <p:nvPr>
            <p:ph idx="1" type="subTitle"/>
          </p:nvPr>
        </p:nvSpPr>
        <p:spPr>
          <a:xfrm>
            <a:off x="184625" y="2701296"/>
            <a:ext cx="4737300" cy="6354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n"/>
              <a:t>“Most people can’t even use Excel or simple </a:t>
            </a:r>
            <a:r>
              <a:rPr b="1" lang="en"/>
              <a:t>napkin math</a:t>
            </a:r>
            <a:r>
              <a:rPr lang="en"/>
              <a:t>.”</a:t>
            </a:r>
            <a:endParaRPr/>
          </a:p>
        </p:txBody>
      </p:sp>
      <p:sp>
        <p:nvSpPr>
          <p:cNvPr id="373" name="Google Shape;373;p43"/>
          <p:cNvSpPr/>
          <p:nvPr/>
        </p:nvSpPr>
        <p:spPr>
          <a:xfrm rot="5400000">
            <a:off x="6288013" y="2948217"/>
            <a:ext cx="26525" cy="1264205"/>
          </a:xfrm>
          <a:custGeom>
            <a:rect b="b" l="l" r="r" t="t"/>
            <a:pathLst>
              <a:path extrusionOk="0" h="31989" w="1061">
                <a:moveTo>
                  <a:pt x="0" y="0"/>
                </a:moveTo>
                <a:lnTo>
                  <a:pt x="0" y="31989"/>
                </a:lnTo>
                <a:lnTo>
                  <a:pt x="1060" y="31989"/>
                </a:lnTo>
                <a:lnTo>
                  <a:pt x="1060"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4" name="Google Shape;374;p43"/>
          <p:cNvSpPr txBox="1"/>
          <p:nvPr>
            <p:ph idx="1" type="subTitle"/>
          </p:nvPr>
        </p:nvSpPr>
        <p:spPr>
          <a:xfrm>
            <a:off x="3935525" y="3687896"/>
            <a:ext cx="4737300" cy="6354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n"/>
              <a:t>“We all want to feel </a:t>
            </a:r>
            <a:r>
              <a:rPr b="1" lang="en"/>
              <a:t>secure </a:t>
            </a:r>
            <a:r>
              <a:rPr lang="en"/>
              <a:t>in the future for our kids and loved ones.”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8" name="Shape 378"/>
        <p:cNvGrpSpPr/>
        <p:nvPr/>
      </p:nvGrpSpPr>
      <p:grpSpPr>
        <a:xfrm>
          <a:off x="0" y="0"/>
          <a:ext cx="0" cy="0"/>
          <a:chOff x="0" y="0"/>
          <a:chExt cx="0" cy="0"/>
        </a:xfrm>
      </p:grpSpPr>
      <p:sp>
        <p:nvSpPr>
          <p:cNvPr id="379" name="Google Shape;379;p44"/>
          <p:cNvSpPr txBox="1"/>
          <p:nvPr>
            <p:ph type="title"/>
          </p:nvPr>
        </p:nvSpPr>
        <p:spPr>
          <a:xfrm>
            <a:off x="1177200" y="540000"/>
            <a:ext cx="3852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INSIGHT</a:t>
            </a:r>
            <a:endParaRPr/>
          </a:p>
        </p:txBody>
      </p:sp>
      <p:sp>
        <p:nvSpPr>
          <p:cNvPr id="380" name="Google Shape;380;p44"/>
          <p:cNvSpPr txBox="1"/>
          <p:nvPr>
            <p:ph idx="1" type="subTitle"/>
          </p:nvPr>
        </p:nvSpPr>
        <p:spPr>
          <a:xfrm>
            <a:off x="1477550" y="1526875"/>
            <a:ext cx="2285700" cy="18528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People can envision a single puzzle piece of their financial future (e.g. buying a house), but are unable to see how multiple pieces (e.g. also having children) meld over time. This makes them feel uncertain.</a:t>
            </a:r>
            <a:endParaRPr/>
          </a:p>
        </p:txBody>
      </p:sp>
      <p:sp>
        <p:nvSpPr>
          <p:cNvPr id="381" name="Google Shape;381;p44"/>
          <p:cNvSpPr/>
          <p:nvPr/>
        </p:nvSpPr>
        <p:spPr>
          <a:xfrm>
            <a:off x="1296575" y="1526874"/>
            <a:ext cx="26525" cy="933599"/>
          </a:xfrm>
          <a:custGeom>
            <a:rect b="b" l="l" r="r" t="t"/>
            <a:pathLst>
              <a:path extrusionOk="0" h="31989" w="1061">
                <a:moveTo>
                  <a:pt x="0" y="0"/>
                </a:moveTo>
                <a:lnTo>
                  <a:pt x="0" y="31989"/>
                </a:lnTo>
                <a:lnTo>
                  <a:pt x="1060" y="31989"/>
                </a:lnTo>
                <a:lnTo>
                  <a:pt x="1060"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2" name="Google Shape;382;p44"/>
          <p:cNvSpPr txBox="1"/>
          <p:nvPr>
            <p:ph type="title"/>
          </p:nvPr>
        </p:nvSpPr>
        <p:spPr>
          <a:xfrm>
            <a:off x="4746300" y="2445000"/>
            <a:ext cx="3852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NEED</a:t>
            </a:r>
            <a:endParaRPr/>
          </a:p>
        </p:txBody>
      </p:sp>
      <p:sp>
        <p:nvSpPr>
          <p:cNvPr id="383" name="Google Shape;383;p44"/>
          <p:cNvSpPr txBox="1"/>
          <p:nvPr>
            <p:ph idx="1" type="subTitle"/>
          </p:nvPr>
        </p:nvSpPr>
        <p:spPr>
          <a:xfrm>
            <a:off x="5046650" y="3431875"/>
            <a:ext cx="3360300" cy="8946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To grant users certainty by enabling them to picture how financial decisions fit into a holistic financial context</a:t>
            </a:r>
            <a:endParaRPr/>
          </a:p>
        </p:txBody>
      </p:sp>
      <p:sp>
        <p:nvSpPr>
          <p:cNvPr id="384" name="Google Shape;384;p44"/>
          <p:cNvSpPr/>
          <p:nvPr/>
        </p:nvSpPr>
        <p:spPr>
          <a:xfrm>
            <a:off x="4865675" y="3431874"/>
            <a:ext cx="26525" cy="933599"/>
          </a:xfrm>
          <a:custGeom>
            <a:rect b="b" l="l" r="r" t="t"/>
            <a:pathLst>
              <a:path extrusionOk="0" h="31989" w="1061">
                <a:moveTo>
                  <a:pt x="0" y="0"/>
                </a:moveTo>
                <a:lnTo>
                  <a:pt x="0" y="31989"/>
                </a:lnTo>
                <a:lnTo>
                  <a:pt x="1060" y="31989"/>
                </a:lnTo>
                <a:lnTo>
                  <a:pt x="1060"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8" name="Shape 388"/>
        <p:cNvGrpSpPr/>
        <p:nvPr/>
      </p:nvGrpSpPr>
      <p:grpSpPr>
        <a:xfrm>
          <a:off x="0" y="0"/>
          <a:ext cx="0" cy="0"/>
          <a:chOff x="0" y="0"/>
          <a:chExt cx="0" cy="0"/>
        </a:xfrm>
      </p:grpSpPr>
      <p:sp>
        <p:nvSpPr>
          <p:cNvPr id="389" name="Google Shape;389;p45"/>
          <p:cNvSpPr txBox="1"/>
          <p:nvPr>
            <p:ph type="title"/>
          </p:nvPr>
        </p:nvSpPr>
        <p:spPr>
          <a:xfrm>
            <a:off x="1177200" y="540000"/>
            <a:ext cx="3852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INSIGHT</a:t>
            </a:r>
            <a:endParaRPr/>
          </a:p>
        </p:txBody>
      </p:sp>
      <p:sp>
        <p:nvSpPr>
          <p:cNvPr id="390" name="Google Shape;390;p45"/>
          <p:cNvSpPr txBox="1"/>
          <p:nvPr>
            <p:ph idx="1" type="subTitle"/>
          </p:nvPr>
        </p:nvSpPr>
        <p:spPr>
          <a:xfrm>
            <a:off x="1477550" y="1526875"/>
            <a:ext cx="2757600" cy="16206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Using Excel makes people feel a sense of control over their financial future, even though it may be unintuitive, time-consuming and frustrating</a:t>
            </a:r>
            <a:endParaRPr/>
          </a:p>
        </p:txBody>
      </p:sp>
      <p:sp>
        <p:nvSpPr>
          <p:cNvPr id="391" name="Google Shape;391;p45"/>
          <p:cNvSpPr/>
          <p:nvPr/>
        </p:nvSpPr>
        <p:spPr>
          <a:xfrm>
            <a:off x="1296575" y="1526874"/>
            <a:ext cx="26525" cy="933599"/>
          </a:xfrm>
          <a:custGeom>
            <a:rect b="b" l="l" r="r" t="t"/>
            <a:pathLst>
              <a:path extrusionOk="0" h="31989" w="1061">
                <a:moveTo>
                  <a:pt x="0" y="0"/>
                </a:moveTo>
                <a:lnTo>
                  <a:pt x="0" y="31989"/>
                </a:lnTo>
                <a:lnTo>
                  <a:pt x="1060" y="31989"/>
                </a:lnTo>
                <a:lnTo>
                  <a:pt x="1060"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2" name="Google Shape;392;p45"/>
          <p:cNvSpPr txBox="1"/>
          <p:nvPr>
            <p:ph type="title"/>
          </p:nvPr>
        </p:nvSpPr>
        <p:spPr>
          <a:xfrm>
            <a:off x="4746300" y="2445000"/>
            <a:ext cx="3852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NEED</a:t>
            </a:r>
            <a:endParaRPr/>
          </a:p>
        </p:txBody>
      </p:sp>
      <p:sp>
        <p:nvSpPr>
          <p:cNvPr id="393" name="Google Shape;393;p45"/>
          <p:cNvSpPr txBox="1"/>
          <p:nvPr>
            <p:ph idx="1" type="subTitle"/>
          </p:nvPr>
        </p:nvSpPr>
        <p:spPr>
          <a:xfrm>
            <a:off x="5046650" y="3431875"/>
            <a:ext cx="2285700" cy="8946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A feeling of security about the future that is also intuitive and easy to visualize</a:t>
            </a:r>
            <a:endParaRPr/>
          </a:p>
        </p:txBody>
      </p:sp>
      <p:sp>
        <p:nvSpPr>
          <p:cNvPr id="394" name="Google Shape;394;p45"/>
          <p:cNvSpPr/>
          <p:nvPr/>
        </p:nvSpPr>
        <p:spPr>
          <a:xfrm>
            <a:off x="4865675" y="3431874"/>
            <a:ext cx="26525" cy="933599"/>
          </a:xfrm>
          <a:custGeom>
            <a:rect b="b" l="l" r="r" t="t"/>
            <a:pathLst>
              <a:path extrusionOk="0" h="31989" w="1061">
                <a:moveTo>
                  <a:pt x="0" y="0"/>
                </a:moveTo>
                <a:lnTo>
                  <a:pt x="0" y="31989"/>
                </a:lnTo>
                <a:lnTo>
                  <a:pt x="1060" y="31989"/>
                </a:lnTo>
                <a:lnTo>
                  <a:pt x="1060"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8" name="Shape 398"/>
        <p:cNvGrpSpPr/>
        <p:nvPr/>
      </p:nvGrpSpPr>
      <p:grpSpPr>
        <a:xfrm>
          <a:off x="0" y="0"/>
          <a:ext cx="0" cy="0"/>
          <a:chOff x="0" y="0"/>
          <a:chExt cx="0" cy="0"/>
        </a:xfrm>
      </p:grpSpPr>
      <p:sp>
        <p:nvSpPr>
          <p:cNvPr id="399" name="Google Shape;399;p46"/>
          <p:cNvSpPr txBox="1"/>
          <p:nvPr>
            <p:ph type="title"/>
          </p:nvPr>
        </p:nvSpPr>
        <p:spPr>
          <a:xfrm>
            <a:off x="1177200" y="540000"/>
            <a:ext cx="3852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INSIGHT</a:t>
            </a:r>
            <a:endParaRPr/>
          </a:p>
        </p:txBody>
      </p:sp>
      <p:sp>
        <p:nvSpPr>
          <p:cNvPr id="400" name="Google Shape;400;p46"/>
          <p:cNvSpPr txBox="1"/>
          <p:nvPr>
            <p:ph idx="1" type="subTitle"/>
          </p:nvPr>
        </p:nvSpPr>
        <p:spPr>
          <a:xfrm>
            <a:off x="1477550" y="1526875"/>
            <a:ext cx="2683800" cy="8946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There is a strong desire for financial freedom, meaning one can choose how to spend one’s career without an income requirement</a:t>
            </a:r>
            <a:endParaRPr/>
          </a:p>
        </p:txBody>
      </p:sp>
      <p:sp>
        <p:nvSpPr>
          <p:cNvPr id="401" name="Google Shape;401;p46"/>
          <p:cNvSpPr/>
          <p:nvPr/>
        </p:nvSpPr>
        <p:spPr>
          <a:xfrm>
            <a:off x="1296575" y="1526874"/>
            <a:ext cx="26525" cy="933599"/>
          </a:xfrm>
          <a:custGeom>
            <a:rect b="b" l="l" r="r" t="t"/>
            <a:pathLst>
              <a:path extrusionOk="0" h="31989" w="1061">
                <a:moveTo>
                  <a:pt x="0" y="0"/>
                </a:moveTo>
                <a:lnTo>
                  <a:pt x="0" y="31989"/>
                </a:lnTo>
                <a:lnTo>
                  <a:pt x="1060" y="31989"/>
                </a:lnTo>
                <a:lnTo>
                  <a:pt x="1060"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2" name="Google Shape;402;p46"/>
          <p:cNvSpPr txBox="1"/>
          <p:nvPr>
            <p:ph type="title"/>
          </p:nvPr>
        </p:nvSpPr>
        <p:spPr>
          <a:xfrm>
            <a:off x="4746300" y="2445000"/>
            <a:ext cx="3852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NEED</a:t>
            </a:r>
            <a:endParaRPr/>
          </a:p>
        </p:txBody>
      </p:sp>
      <p:sp>
        <p:nvSpPr>
          <p:cNvPr id="403" name="Google Shape;403;p46"/>
          <p:cNvSpPr txBox="1"/>
          <p:nvPr>
            <p:ph idx="1" type="subTitle"/>
          </p:nvPr>
        </p:nvSpPr>
        <p:spPr>
          <a:xfrm>
            <a:off x="5046650" y="3431875"/>
            <a:ext cx="3201900" cy="8946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Understanding what it takes to achieve financial freedom within the context of other financial goals</a:t>
            </a:r>
            <a:endParaRPr/>
          </a:p>
        </p:txBody>
      </p:sp>
      <p:sp>
        <p:nvSpPr>
          <p:cNvPr id="404" name="Google Shape;404;p46"/>
          <p:cNvSpPr/>
          <p:nvPr/>
        </p:nvSpPr>
        <p:spPr>
          <a:xfrm>
            <a:off x="4865675" y="3431874"/>
            <a:ext cx="26525" cy="933599"/>
          </a:xfrm>
          <a:custGeom>
            <a:rect b="b" l="l" r="r" t="t"/>
            <a:pathLst>
              <a:path extrusionOk="0" h="31989" w="1061">
                <a:moveTo>
                  <a:pt x="0" y="0"/>
                </a:moveTo>
                <a:lnTo>
                  <a:pt x="0" y="31989"/>
                </a:lnTo>
                <a:lnTo>
                  <a:pt x="1060" y="31989"/>
                </a:lnTo>
                <a:lnTo>
                  <a:pt x="1060"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8" name="Shape 408"/>
        <p:cNvGrpSpPr/>
        <p:nvPr/>
      </p:nvGrpSpPr>
      <p:grpSpPr>
        <a:xfrm>
          <a:off x="0" y="0"/>
          <a:ext cx="0" cy="0"/>
          <a:chOff x="0" y="0"/>
          <a:chExt cx="0" cy="0"/>
        </a:xfrm>
      </p:grpSpPr>
      <p:sp>
        <p:nvSpPr>
          <p:cNvPr id="409" name="Google Shape;409;p47"/>
          <p:cNvSpPr txBox="1"/>
          <p:nvPr>
            <p:ph type="title"/>
          </p:nvPr>
        </p:nvSpPr>
        <p:spPr>
          <a:xfrm>
            <a:off x="1177200" y="540000"/>
            <a:ext cx="3852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INSIGHT</a:t>
            </a:r>
            <a:endParaRPr/>
          </a:p>
        </p:txBody>
      </p:sp>
      <p:sp>
        <p:nvSpPr>
          <p:cNvPr id="410" name="Google Shape;410;p47"/>
          <p:cNvSpPr txBox="1"/>
          <p:nvPr>
            <p:ph idx="1" type="subTitle"/>
          </p:nvPr>
        </p:nvSpPr>
        <p:spPr>
          <a:xfrm>
            <a:off x="1477550" y="1526875"/>
            <a:ext cx="2285700" cy="1905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People want to save for children even before they have them, but don’t have a clear picture of what “ready for children” means financially</a:t>
            </a:r>
            <a:endParaRPr/>
          </a:p>
        </p:txBody>
      </p:sp>
      <p:sp>
        <p:nvSpPr>
          <p:cNvPr id="411" name="Google Shape;411;p47"/>
          <p:cNvSpPr/>
          <p:nvPr/>
        </p:nvSpPr>
        <p:spPr>
          <a:xfrm>
            <a:off x="1296575" y="1526874"/>
            <a:ext cx="26525" cy="933599"/>
          </a:xfrm>
          <a:custGeom>
            <a:rect b="b" l="l" r="r" t="t"/>
            <a:pathLst>
              <a:path extrusionOk="0" h="31989" w="1061">
                <a:moveTo>
                  <a:pt x="0" y="0"/>
                </a:moveTo>
                <a:lnTo>
                  <a:pt x="0" y="31989"/>
                </a:lnTo>
                <a:lnTo>
                  <a:pt x="1060" y="31989"/>
                </a:lnTo>
                <a:lnTo>
                  <a:pt x="1060"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2" name="Google Shape;412;p47"/>
          <p:cNvSpPr txBox="1"/>
          <p:nvPr>
            <p:ph type="title"/>
          </p:nvPr>
        </p:nvSpPr>
        <p:spPr>
          <a:xfrm>
            <a:off x="4746300" y="2445000"/>
            <a:ext cx="3852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NEED</a:t>
            </a:r>
            <a:endParaRPr/>
          </a:p>
        </p:txBody>
      </p:sp>
      <p:sp>
        <p:nvSpPr>
          <p:cNvPr id="413" name="Google Shape;413;p47"/>
          <p:cNvSpPr txBox="1"/>
          <p:nvPr>
            <p:ph idx="1" type="subTitle"/>
          </p:nvPr>
        </p:nvSpPr>
        <p:spPr>
          <a:xfrm>
            <a:off x="5046650" y="3431875"/>
            <a:ext cx="3138600" cy="8946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An understanding of what it means to be ‘ready’ for children financially, within people’s personal contexts of goals and values</a:t>
            </a:r>
            <a:endParaRPr/>
          </a:p>
        </p:txBody>
      </p:sp>
      <p:sp>
        <p:nvSpPr>
          <p:cNvPr id="414" name="Google Shape;414;p47"/>
          <p:cNvSpPr/>
          <p:nvPr/>
        </p:nvSpPr>
        <p:spPr>
          <a:xfrm>
            <a:off x="4865675" y="3431874"/>
            <a:ext cx="26525" cy="933599"/>
          </a:xfrm>
          <a:custGeom>
            <a:rect b="b" l="l" r="r" t="t"/>
            <a:pathLst>
              <a:path extrusionOk="0" h="31989" w="1061">
                <a:moveTo>
                  <a:pt x="0" y="0"/>
                </a:moveTo>
                <a:lnTo>
                  <a:pt x="0" y="31989"/>
                </a:lnTo>
                <a:lnTo>
                  <a:pt x="1060" y="31989"/>
                </a:lnTo>
                <a:lnTo>
                  <a:pt x="1060" y="0"/>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8" name="Shape 418"/>
        <p:cNvGrpSpPr/>
        <p:nvPr/>
      </p:nvGrpSpPr>
      <p:grpSpPr>
        <a:xfrm>
          <a:off x="0" y="0"/>
          <a:ext cx="0" cy="0"/>
          <a:chOff x="0" y="0"/>
          <a:chExt cx="0" cy="0"/>
        </a:xfrm>
      </p:grpSpPr>
      <p:sp>
        <p:nvSpPr>
          <p:cNvPr id="419" name="Google Shape;419;p48"/>
          <p:cNvSpPr txBox="1"/>
          <p:nvPr>
            <p:ph type="title"/>
          </p:nvPr>
        </p:nvSpPr>
        <p:spPr>
          <a:xfrm>
            <a:off x="720000" y="540000"/>
            <a:ext cx="29922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SUMMARY</a:t>
            </a:r>
            <a:endParaRPr/>
          </a:p>
        </p:txBody>
      </p:sp>
      <p:sp>
        <p:nvSpPr>
          <p:cNvPr id="420" name="Google Shape;420;p48"/>
          <p:cNvSpPr txBox="1"/>
          <p:nvPr>
            <p:ph idx="2" type="subTitle"/>
          </p:nvPr>
        </p:nvSpPr>
        <p:spPr>
          <a:xfrm>
            <a:off x="1312950" y="1477275"/>
            <a:ext cx="6523800" cy="28185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People have a vision of their ideal financial future, but have trouble mapping their way there. They can’t see how the tectonic plates of home, career, family, and investments fit together into a financially-sound life.</a:t>
            </a:r>
            <a:endParaRPr/>
          </a:p>
          <a:p>
            <a:pPr indent="-342900" lvl="0" marL="457200" rtl="0" algn="l">
              <a:spcBef>
                <a:spcPts val="1000"/>
              </a:spcBef>
              <a:spcAft>
                <a:spcPts val="0"/>
              </a:spcAft>
              <a:buSzPts val="1800"/>
              <a:buChar char="●"/>
            </a:pPr>
            <a:r>
              <a:rPr lang="en"/>
              <a:t>People entering or about to enter their 30s have to quickly shift the way they manage their money in order to accommodate kids, a higher cost of living, owning a home, etc.</a:t>
            </a:r>
            <a:endParaRPr/>
          </a:p>
          <a:p>
            <a:pPr indent="-342900" lvl="0" marL="457200" rtl="0" algn="l">
              <a:spcBef>
                <a:spcPts val="1000"/>
              </a:spcBef>
              <a:spcAft>
                <a:spcPts val="1000"/>
              </a:spcAft>
              <a:buSzPts val="1800"/>
              <a:buChar char="●"/>
            </a:pPr>
            <a:r>
              <a:rPr lang="en"/>
              <a:t>There is unease about finances. Some people deal with this by not investigating, while others deal with it by modeling decisions in tools like Excel despite them often being difficult to use.</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4" name="Shape 424"/>
        <p:cNvGrpSpPr/>
        <p:nvPr/>
      </p:nvGrpSpPr>
      <p:grpSpPr>
        <a:xfrm>
          <a:off x="0" y="0"/>
          <a:ext cx="0" cy="0"/>
          <a:chOff x="0" y="0"/>
          <a:chExt cx="0" cy="0"/>
        </a:xfrm>
      </p:grpSpPr>
      <p:sp>
        <p:nvSpPr>
          <p:cNvPr id="425" name="Google Shape;425;p49"/>
          <p:cNvSpPr txBox="1"/>
          <p:nvPr>
            <p:ph type="ctrTitle"/>
          </p:nvPr>
        </p:nvSpPr>
        <p:spPr>
          <a:xfrm>
            <a:off x="1566750" y="1538250"/>
            <a:ext cx="6010500" cy="2067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QUESTIONS?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32"/>
          <p:cNvSpPr txBox="1"/>
          <p:nvPr>
            <p:ph type="title"/>
          </p:nvPr>
        </p:nvSpPr>
        <p:spPr>
          <a:xfrm>
            <a:off x="1658400" y="1559250"/>
            <a:ext cx="5827200" cy="9732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5500"/>
              <a:t>Problem Domain</a:t>
            </a:r>
            <a:endParaRPr sz="5500"/>
          </a:p>
        </p:txBody>
      </p:sp>
      <p:sp>
        <p:nvSpPr>
          <p:cNvPr id="192" name="Google Shape;192;p32"/>
          <p:cNvSpPr txBox="1"/>
          <p:nvPr>
            <p:ph idx="2" type="title"/>
          </p:nvPr>
        </p:nvSpPr>
        <p:spPr>
          <a:xfrm>
            <a:off x="2343300" y="2559025"/>
            <a:ext cx="4457700" cy="609600"/>
          </a:xfrm>
          <a:prstGeom prst="rect">
            <a:avLst/>
          </a:prstGeom>
        </p:spPr>
        <p:txBody>
          <a:bodyPr anchorCtr="0" anchor="t" bIns="91425" lIns="91425" spcFirstLastPara="1" rIns="83775" wrap="square" tIns="91425">
            <a:noAutofit/>
          </a:bodyPr>
          <a:lstStyle/>
          <a:p>
            <a:pPr indent="0" lvl="0" marL="0" rtl="0" algn="ctr">
              <a:spcBef>
                <a:spcPts val="0"/>
              </a:spcBef>
              <a:spcAft>
                <a:spcPts val="0"/>
              </a:spcAft>
              <a:buNone/>
            </a:pPr>
            <a:r>
              <a:rPr b="1" lang="en" sz="3200"/>
              <a:t>Budgeting for the Future</a:t>
            </a:r>
            <a:endParaRPr b="1" sz="3200">
              <a:solidFill>
                <a:schemeClr val="lt2"/>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9" name="Shape 429"/>
        <p:cNvGrpSpPr/>
        <p:nvPr/>
      </p:nvGrpSpPr>
      <p:grpSpPr>
        <a:xfrm>
          <a:off x="0" y="0"/>
          <a:ext cx="0" cy="0"/>
          <a:chOff x="0" y="0"/>
          <a:chExt cx="0" cy="0"/>
        </a:xfrm>
      </p:grpSpPr>
      <p:sp>
        <p:nvSpPr>
          <p:cNvPr id="430" name="Google Shape;430;p50"/>
          <p:cNvSpPr txBox="1"/>
          <p:nvPr>
            <p:ph type="title"/>
          </p:nvPr>
        </p:nvSpPr>
        <p:spPr>
          <a:xfrm>
            <a:off x="5360825" y="540000"/>
            <a:ext cx="3063000" cy="5727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r>
              <a:rPr lang="en"/>
              <a:t>APPENDIX</a:t>
            </a:r>
            <a:endParaRPr/>
          </a:p>
        </p:txBody>
      </p:sp>
      <p:sp>
        <p:nvSpPr>
          <p:cNvPr id="431" name="Google Shape;431;p50"/>
          <p:cNvSpPr txBox="1"/>
          <p:nvPr>
            <p:ph idx="1" type="subTitle"/>
          </p:nvPr>
        </p:nvSpPr>
        <p:spPr>
          <a:xfrm>
            <a:off x="1160550" y="1619250"/>
            <a:ext cx="5700600" cy="2524200"/>
          </a:xfrm>
          <a:prstGeom prst="rect">
            <a:avLst/>
          </a:prstGeom>
        </p:spPr>
        <p:txBody>
          <a:bodyPr anchorCtr="0" anchor="t" bIns="91425" lIns="91425" spcFirstLastPara="1" rIns="91425" wrap="square" tIns="91425">
            <a:noAutofit/>
          </a:bodyPr>
          <a:lstStyle/>
          <a:p>
            <a:pPr indent="-330200" lvl="0" marL="457200" rtl="0" algn="l">
              <a:lnSpc>
                <a:spcPct val="150000"/>
              </a:lnSpc>
              <a:spcBef>
                <a:spcPts val="0"/>
              </a:spcBef>
              <a:spcAft>
                <a:spcPts val="0"/>
              </a:spcAft>
              <a:buSzPts val="1600"/>
              <a:buChar char="●"/>
            </a:pPr>
            <a:r>
              <a:rPr lang="en" u="sng">
                <a:hlinkClick r:id="rId3"/>
              </a:rPr>
              <a:t>The Costs of Raising a Child at Every Age</a:t>
            </a:r>
            <a:endParaRPr/>
          </a:p>
          <a:p>
            <a:pPr indent="-330200" lvl="0" marL="457200" rtl="0" algn="l">
              <a:lnSpc>
                <a:spcPct val="150000"/>
              </a:lnSpc>
              <a:spcBef>
                <a:spcPts val="0"/>
              </a:spcBef>
              <a:spcAft>
                <a:spcPts val="0"/>
              </a:spcAft>
              <a:buSzPts val="1600"/>
              <a:buChar char="●"/>
            </a:pPr>
            <a:r>
              <a:rPr lang="en" u="sng">
                <a:hlinkClick r:id="rId4"/>
              </a:rPr>
              <a:t>When Did We Decide to Make Parenting So Expensive?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33"/>
          <p:cNvSpPr/>
          <p:nvPr/>
        </p:nvSpPr>
        <p:spPr>
          <a:xfrm>
            <a:off x="1117625" y="2031325"/>
            <a:ext cx="2386200" cy="854100"/>
          </a:xfrm>
          <a:prstGeom prst="rect">
            <a:avLst/>
          </a:prstGeom>
          <a:no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33"/>
          <p:cNvSpPr/>
          <p:nvPr/>
        </p:nvSpPr>
        <p:spPr>
          <a:xfrm>
            <a:off x="5286600" y="2031325"/>
            <a:ext cx="2735100" cy="854100"/>
          </a:xfrm>
          <a:prstGeom prst="rect">
            <a:avLst/>
          </a:prstGeom>
          <a:no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 name="Google Shape;199;p33"/>
          <p:cNvSpPr/>
          <p:nvPr/>
        </p:nvSpPr>
        <p:spPr>
          <a:xfrm>
            <a:off x="2798825" y="3297850"/>
            <a:ext cx="3159900" cy="1201500"/>
          </a:xfrm>
          <a:prstGeom prst="rect">
            <a:avLst/>
          </a:prstGeom>
          <a:noFill/>
          <a:ln cap="flat" cmpd="sng" w="9525">
            <a:solidFill>
              <a:schemeClr val="l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33"/>
          <p:cNvSpPr txBox="1"/>
          <p:nvPr>
            <p:ph type="title"/>
          </p:nvPr>
        </p:nvSpPr>
        <p:spPr>
          <a:xfrm>
            <a:off x="720000" y="540000"/>
            <a:ext cx="29922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MACRO TRENDS</a:t>
            </a:r>
            <a:endParaRPr/>
          </a:p>
        </p:txBody>
      </p:sp>
      <p:sp>
        <p:nvSpPr>
          <p:cNvPr id="201" name="Google Shape;201;p33"/>
          <p:cNvSpPr txBox="1"/>
          <p:nvPr>
            <p:ph idx="1" type="subTitle"/>
          </p:nvPr>
        </p:nvSpPr>
        <p:spPr>
          <a:xfrm>
            <a:off x="1135925" y="2031325"/>
            <a:ext cx="2386200" cy="854100"/>
          </a:xfrm>
          <a:prstGeom prst="rect">
            <a:avLst/>
          </a:prstGeom>
        </p:spPr>
        <p:txBody>
          <a:bodyPr anchorCtr="0" anchor="ctr" bIns="91425" lIns="91425" spcFirstLastPara="1" rIns="91425" wrap="square" tIns="91425">
            <a:noAutofit/>
          </a:bodyPr>
          <a:lstStyle/>
          <a:p>
            <a:pPr indent="0" lvl="0" marL="0" rtl="0" algn="ctr">
              <a:spcBef>
                <a:spcPts val="0"/>
              </a:spcBef>
              <a:spcAft>
                <a:spcPts val="1600"/>
              </a:spcAft>
              <a:buNone/>
            </a:pPr>
            <a:r>
              <a:rPr lang="en"/>
              <a:t>Rising childcare costs</a:t>
            </a:r>
            <a:endParaRPr/>
          </a:p>
        </p:txBody>
      </p:sp>
      <p:sp>
        <p:nvSpPr>
          <p:cNvPr id="202" name="Google Shape;202;p33"/>
          <p:cNvSpPr txBox="1"/>
          <p:nvPr>
            <p:ph idx="2" type="subTitle"/>
          </p:nvPr>
        </p:nvSpPr>
        <p:spPr>
          <a:xfrm>
            <a:off x="5286600" y="2031325"/>
            <a:ext cx="2735100" cy="854100"/>
          </a:xfrm>
          <a:prstGeom prst="rect">
            <a:avLst/>
          </a:prstGeom>
        </p:spPr>
        <p:txBody>
          <a:bodyPr anchorCtr="0" anchor="ctr" bIns="91425" lIns="91425" spcFirstLastPara="1" rIns="91425" wrap="square" tIns="91425">
            <a:noAutofit/>
          </a:bodyPr>
          <a:lstStyle/>
          <a:p>
            <a:pPr indent="0" lvl="0" marL="0" rtl="0" algn="ctr">
              <a:spcBef>
                <a:spcPts val="0"/>
              </a:spcBef>
              <a:spcAft>
                <a:spcPts val="1600"/>
              </a:spcAft>
              <a:buNone/>
            </a:pPr>
            <a:r>
              <a:rPr lang="en"/>
              <a:t>Rise in dual-career families</a:t>
            </a:r>
            <a:endParaRPr/>
          </a:p>
        </p:txBody>
      </p:sp>
      <p:sp>
        <p:nvSpPr>
          <p:cNvPr id="203" name="Google Shape;203;p33"/>
          <p:cNvSpPr txBox="1"/>
          <p:nvPr>
            <p:ph idx="3" type="subTitle"/>
          </p:nvPr>
        </p:nvSpPr>
        <p:spPr>
          <a:xfrm>
            <a:off x="2798825" y="3297850"/>
            <a:ext cx="3159900" cy="1201500"/>
          </a:xfrm>
          <a:prstGeom prst="rect">
            <a:avLst/>
          </a:prstGeom>
        </p:spPr>
        <p:txBody>
          <a:bodyPr anchorCtr="0" anchor="ctr" bIns="91425" lIns="91425" spcFirstLastPara="1" rIns="91425" wrap="square" tIns="91425">
            <a:noAutofit/>
          </a:bodyPr>
          <a:lstStyle/>
          <a:p>
            <a:pPr indent="0" lvl="0" marL="0" rtl="0" algn="ctr">
              <a:spcBef>
                <a:spcPts val="0"/>
              </a:spcBef>
              <a:spcAft>
                <a:spcPts val="1600"/>
              </a:spcAft>
              <a:buNone/>
            </a:pPr>
            <a:r>
              <a:rPr lang="en"/>
              <a:t>First generation of digital natives (millennials) becoming parents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34"/>
          <p:cNvSpPr txBox="1"/>
          <p:nvPr>
            <p:ph type="ctrTitle"/>
          </p:nvPr>
        </p:nvSpPr>
        <p:spPr>
          <a:xfrm>
            <a:off x="1566750" y="1538250"/>
            <a:ext cx="6010500" cy="2067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5800"/>
              <a:t>NEEDFINDING METHODOLOGY</a:t>
            </a:r>
            <a:endParaRPr sz="58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35"/>
          <p:cNvSpPr txBox="1"/>
          <p:nvPr>
            <p:ph type="title"/>
          </p:nvPr>
        </p:nvSpPr>
        <p:spPr>
          <a:xfrm>
            <a:off x="720000" y="540000"/>
            <a:ext cx="29922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WHO WE INTERVIEWED</a:t>
            </a:r>
            <a:endParaRPr/>
          </a:p>
        </p:txBody>
      </p:sp>
      <p:sp>
        <p:nvSpPr>
          <p:cNvPr id="214" name="Google Shape;214;p35"/>
          <p:cNvSpPr txBox="1"/>
          <p:nvPr>
            <p:ph idx="2" type="subTitle"/>
          </p:nvPr>
        </p:nvSpPr>
        <p:spPr>
          <a:xfrm>
            <a:off x="1312950" y="1844725"/>
            <a:ext cx="6051900" cy="1302000"/>
          </a:xfrm>
          <a:prstGeom prst="rect">
            <a:avLst/>
          </a:prstGeom>
        </p:spPr>
        <p:txBody>
          <a:bodyPr anchorCtr="0" anchor="t" bIns="91425" lIns="91425" spcFirstLastPara="1" rIns="91425" wrap="square" tIns="91425">
            <a:noAutofit/>
          </a:bodyPr>
          <a:lstStyle/>
          <a:p>
            <a:pPr indent="-342900" lvl="0" marL="457200" rtl="0" algn="l">
              <a:lnSpc>
                <a:spcPct val="115000"/>
              </a:lnSpc>
              <a:spcBef>
                <a:spcPts val="0"/>
              </a:spcBef>
              <a:spcAft>
                <a:spcPts val="0"/>
              </a:spcAft>
              <a:buSzPts val="1800"/>
              <a:buChar char="●"/>
            </a:pPr>
            <a:r>
              <a:rPr lang="en"/>
              <a:t>Gen Z / Millennials </a:t>
            </a:r>
            <a:endParaRPr/>
          </a:p>
          <a:p>
            <a:pPr indent="-342900" lvl="0" marL="457200" rtl="0" algn="l">
              <a:lnSpc>
                <a:spcPct val="115000"/>
              </a:lnSpc>
              <a:spcBef>
                <a:spcPts val="0"/>
              </a:spcBef>
              <a:spcAft>
                <a:spcPts val="0"/>
              </a:spcAft>
              <a:buSzPts val="1800"/>
              <a:buChar char="●"/>
            </a:pPr>
            <a:r>
              <a:rPr lang="en"/>
              <a:t>Couples without children</a:t>
            </a:r>
            <a:endParaRPr/>
          </a:p>
          <a:p>
            <a:pPr indent="-342900" lvl="0" marL="457200" rtl="0" algn="l">
              <a:spcBef>
                <a:spcPts val="0"/>
              </a:spcBef>
              <a:spcAft>
                <a:spcPts val="0"/>
              </a:spcAft>
              <a:buSzPts val="1800"/>
              <a:buChar char="●"/>
            </a:pPr>
            <a:r>
              <a:rPr lang="en"/>
              <a:t>People who already have children</a:t>
            </a:r>
            <a:endParaRPr/>
          </a:p>
          <a:p>
            <a:pPr indent="0" lvl="0" marL="457200" rtl="0" algn="l">
              <a:spcBef>
                <a:spcPts val="1600"/>
              </a:spcBef>
              <a:spcAft>
                <a:spcPts val="0"/>
              </a:spcAft>
              <a:buNone/>
            </a:pPr>
            <a:r>
              <a:rPr b="1" i="1" lang="en" sz="1800"/>
              <a:t>In general: </a:t>
            </a:r>
            <a:r>
              <a:rPr b="1" lang="en" sz="1800"/>
              <a:t>anyone who might be thinking about personal finance (spending, saving, budgeting, etc.)</a:t>
            </a:r>
            <a:endParaRPr b="1" sz="1800"/>
          </a:p>
          <a:p>
            <a:pPr indent="0" lvl="0" marL="0" rtl="0" algn="l">
              <a:spcBef>
                <a:spcPts val="1600"/>
              </a:spcBef>
              <a:spcAft>
                <a:spcPts val="16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grpSp>
        <p:nvGrpSpPr>
          <p:cNvPr id="219" name="Google Shape;219;p36"/>
          <p:cNvGrpSpPr/>
          <p:nvPr/>
        </p:nvGrpSpPr>
        <p:grpSpPr>
          <a:xfrm>
            <a:off x="3573411" y="1609917"/>
            <a:ext cx="1997190" cy="1923657"/>
            <a:chOff x="-34776500" y="2631825"/>
            <a:chExt cx="291450" cy="291450"/>
          </a:xfrm>
        </p:grpSpPr>
        <p:sp>
          <p:nvSpPr>
            <p:cNvPr id="220" name="Google Shape;220;p36"/>
            <p:cNvSpPr/>
            <p:nvPr/>
          </p:nvSpPr>
          <p:spPr>
            <a:xfrm>
              <a:off x="-34691425" y="2666500"/>
              <a:ext cx="120525" cy="154400"/>
            </a:xfrm>
            <a:custGeom>
              <a:rect b="b" l="l" r="r" t="t"/>
              <a:pathLst>
                <a:path extrusionOk="0" h="6176" w="4821">
                  <a:moveTo>
                    <a:pt x="2331" y="693"/>
                  </a:moveTo>
                  <a:cubicBezTo>
                    <a:pt x="3277" y="693"/>
                    <a:pt x="4033" y="1449"/>
                    <a:pt x="4033" y="2394"/>
                  </a:cubicBezTo>
                  <a:cubicBezTo>
                    <a:pt x="4096" y="2899"/>
                    <a:pt x="3844" y="3466"/>
                    <a:pt x="3403" y="3781"/>
                  </a:cubicBezTo>
                  <a:cubicBezTo>
                    <a:pt x="3151" y="3970"/>
                    <a:pt x="2741" y="4348"/>
                    <a:pt x="2741" y="4946"/>
                  </a:cubicBezTo>
                  <a:lnTo>
                    <a:pt x="2741" y="5135"/>
                  </a:lnTo>
                  <a:cubicBezTo>
                    <a:pt x="2741" y="5356"/>
                    <a:pt x="2583" y="5513"/>
                    <a:pt x="2363" y="5513"/>
                  </a:cubicBezTo>
                  <a:cubicBezTo>
                    <a:pt x="2174" y="5513"/>
                    <a:pt x="2016" y="5356"/>
                    <a:pt x="2016" y="5135"/>
                  </a:cubicBezTo>
                  <a:lnTo>
                    <a:pt x="2016" y="4946"/>
                  </a:lnTo>
                  <a:cubicBezTo>
                    <a:pt x="2016" y="4285"/>
                    <a:pt x="2363" y="3655"/>
                    <a:pt x="2962" y="3214"/>
                  </a:cubicBezTo>
                  <a:cubicBezTo>
                    <a:pt x="3245" y="3025"/>
                    <a:pt x="3403" y="2710"/>
                    <a:pt x="3403" y="2394"/>
                  </a:cubicBezTo>
                  <a:cubicBezTo>
                    <a:pt x="3403" y="1827"/>
                    <a:pt x="2930" y="1355"/>
                    <a:pt x="2363" y="1355"/>
                  </a:cubicBezTo>
                  <a:cubicBezTo>
                    <a:pt x="1827" y="1355"/>
                    <a:pt x="1355" y="1827"/>
                    <a:pt x="1355" y="2394"/>
                  </a:cubicBezTo>
                  <a:cubicBezTo>
                    <a:pt x="1355" y="2583"/>
                    <a:pt x="1197" y="2741"/>
                    <a:pt x="1008" y="2741"/>
                  </a:cubicBezTo>
                  <a:cubicBezTo>
                    <a:pt x="788" y="2741"/>
                    <a:pt x="630" y="2583"/>
                    <a:pt x="630" y="2394"/>
                  </a:cubicBezTo>
                  <a:cubicBezTo>
                    <a:pt x="630" y="1449"/>
                    <a:pt x="1386" y="693"/>
                    <a:pt x="2331" y="693"/>
                  </a:cubicBezTo>
                  <a:close/>
                  <a:moveTo>
                    <a:pt x="2426" y="0"/>
                  </a:moveTo>
                  <a:cubicBezTo>
                    <a:pt x="1071" y="0"/>
                    <a:pt x="0" y="1040"/>
                    <a:pt x="0" y="2394"/>
                  </a:cubicBezTo>
                  <a:cubicBezTo>
                    <a:pt x="0" y="2930"/>
                    <a:pt x="473" y="3403"/>
                    <a:pt x="1040" y="3403"/>
                  </a:cubicBezTo>
                  <a:cubicBezTo>
                    <a:pt x="1575" y="3403"/>
                    <a:pt x="2048" y="2930"/>
                    <a:pt x="2048" y="2394"/>
                  </a:cubicBezTo>
                  <a:cubicBezTo>
                    <a:pt x="2048" y="2205"/>
                    <a:pt x="2205" y="2048"/>
                    <a:pt x="2426" y="2048"/>
                  </a:cubicBezTo>
                  <a:cubicBezTo>
                    <a:pt x="2615" y="2048"/>
                    <a:pt x="2772" y="2205"/>
                    <a:pt x="2772" y="2394"/>
                  </a:cubicBezTo>
                  <a:cubicBezTo>
                    <a:pt x="2772" y="2520"/>
                    <a:pt x="2741" y="2583"/>
                    <a:pt x="2615" y="2646"/>
                  </a:cubicBezTo>
                  <a:cubicBezTo>
                    <a:pt x="1827" y="3245"/>
                    <a:pt x="1386" y="4064"/>
                    <a:pt x="1386" y="4946"/>
                  </a:cubicBezTo>
                  <a:lnTo>
                    <a:pt x="1386" y="5135"/>
                  </a:lnTo>
                  <a:cubicBezTo>
                    <a:pt x="1386" y="5702"/>
                    <a:pt x="1859" y="6175"/>
                    <a:pt x="2426" y="6175"/>
                  </a:cubicBezTo>
                  <a:cubicBezTo>
                    <a:pt x="2962" y="6175"/>
                    <a:pt x="3434" y="5702"/>
                    <a:pt x="3434" y="5135"/>
                  </a:cubicBezTo>
                  <a:lnTo>
                    <a:pt x="3434" y="4946"/>
                  </a:lnTo>
                  <a:cubicBezTo>
                    <a:pt x="3434" y="4663"/>
                    <a:pt x="3686" y="4442"/>
                    <a:pt x="3844" y="4316"/>
                  </a:cubicBezTo>
                  <a:cubicBezTo>
                    <a:pt x="4474" y="3875"/>
                    <a:pt x="4820" y="3151"/>
                    <a:pt x="4820" y="2394"/>
                  </a:cubicBezTo>
                  <a:cubicBezTo>
                    <a:pt x="4789" y="1040"/>
                    <a:pt x="3718" y="0"/>
                    <a:pt x="2426" y="0"/>
                  </a:cubicBezTo>
                  <a:close/>
                </a:path>
              </a:pathLst>
            </a:custGeom>
            <a:solidFill>
              <a:schemeClr val="dk2"/>
            </a:solidFill>
            <a:ln cap="flat" cmpd="sng" w="9525">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36"/>
            <p:cNvSpPr/>
            <p:nvPr/>
          </p:nvSpPr>
          <p:spPr>
            <a:xfrm>
              <a:off x="-34656775" y="2837400"/>
              <a:ext cx="51200" cy="51225"/>
            </a:xfrm>
            <a:custGeom>
              <a:rect b="b" l="l" r="r" t="t"/>
              <a:pathLst>
                <a:path extrusionOk="0" h="2049" w="2048">
                  <a:moveTo>
                    <a:pt x="1040" y="662"/>
                  </a:moveTo>
                  <a:cubicBezTo>
                    <a:pt x="1229" y="662"/>
                    <a:pt x="1386" y="820"/>
                    <a:pt x="1386" y="1040"/>
                  </a:cubicBezTo>
                  <a:cubicBezTo>
                    <a:pt x="1386" y="1229"/>
                    <a:pt x="1197" y="1387"/>
                    <a:pt x="1040" y="1387"/>
                  </a:cubicBezTo>
                  <a:cubicBezTo>
                    <a:pt x="819" y="1387"/>
                    <a:pt x="662" y="1229"/>
                    <a:pt x="662" y="1040"/>
                  </a:cubicBezTo>
                  <a:cubicBezTo>
                    <a:pt x="662" y="820"/>
                    <a:pt x="819" y="662"/>
                    <a:pt x="1040" y="662"/>
                  </a:cubicBezTo>
                  <a:close/>
                  <a:moveTo>
                    <a:pt x="1040" y="1"/>
                  </a:moveTo>
                  <a:cubicBezTo>
                    <a:pt x="473" y="1"/>
                    <a:pt x="0" y="473"/>
                    <a:pt x="0" y="1040"/>
                  </a:cubicBezTo>
                  <a:cubicBezTo>
                    <a:pt x="0" y="1576"/>
                    <a:pt x="473" y="2048"/>
                    <a:pt x="1040" y="2048"/>
                  </a:cubicBezTo>
                  <a:cubicBezTo>
                    <a:pt x="1576" y="2048"/>
                    <a:pt x="2048" y="1576"/>
                    <a:pt x="2048" y="1040"/>
                  </a:cubicBezTo>
                  <a:cubicBezTo>
                    <a:pt x="2048" y="473"/>
                    <a:pt x="1576" y="1"/>
                    <a:pt x="1040" y="1"/>
                  </a:cubicBezTo>
                  <a:close/>
                </a:path>
              </a:pathLst>
            </a:custGeom>
            <a:solidFill>
              <a:schemeClr val="dk2"/>
            </a:solidFill>
            <a:ln cap="flat" cmpd="sng" w="9525">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36"/>
            <p:cNvSpPr/>
            <p:nvPr/>
          </p:nvSpPr>
          <p:spPr>
            <a:xfrm>
              <a:off x="-34776500" y="2631825"/>
              <a:ext cx="291450" cy="291450"/>
            </a:xfrm>
            <a:custGeom>
              <a:rect b="b" l="l" r="r" t="t"/>
              <a:pathLst>
                <a:path extrusionOk="0" h="11658" w="11658">
                  <a:moveTo>
                    <a:pt x="5829" y="662"/>
                  </a:moveTo>
                  <a:cubicBezTo>
                    <a:pt x="8664" y="662"/>
                    <a:pt x="10964" y="2994"/>
                    <a:pt x="10964" y="5829"/>
                  </a:cubicBezTo>
                  <a:cubicBezTo>
                    <a:pt x="10933" y="8665"/>
                    <a:pt x="8664" y="10996"/>
                    <a:pt x="5829" y="10996"/>
                  </a:cubicBezTo>
                  <a:cubicBezTo>
                    <a:pt x="2993" y="10996"/>
                    <a:pt x="662" y="8665"/>
                    <a:pt x="662" y="5829"/>
                  </a:cubicBezTo>
                  <a:cubicBezTo>
                    <a:pt x="662" y="2994"/>
                    <a:pt x="2993" y="662"/>
                    <a:pt x="5829" y="662"/>
                  </a:cubicBezTo>
                  <a:close/>
                  <a:moveTo>
                    <a:pt x="5829" y="1"/>
                  </a:moveTo>
                  <a:cubicBezTo>
                    <a:pt x="2584" y="1"/>
                    <a:pt x="0" y="2647"/>
                    <a:pt x="0" y="5829"/>
                  </a:cubicBezTo>
                  <a:cubicBezTo>
                    <a:pt x="0" y="9043"/>
                    <a:pt x="2615" y="11658"/>
                    <a:pt x="5829" y="11658"/>
                  </a:cubicBezTo>
                  <a:cubicBezTo>
                    <a:pt x="9042" y="11658"/>
                    <a:pt x="11657" y="9011"/>
                    <a:pt x="11657" y="5829"/>
                  </a:cubicBezTo>
                  <a:cubicBezTo>
                    <a:pt x="11657" y="2584"/>
                    <a:pt x="9011" y="1"/>
                    <a:pt x="5829" y="1"/>
                  </a:cubicBezTo>
                  <a:close/>
                </a:path>
              </a:pathLst>
            </a:custGeom>
            <a:solidFill>
              <a:schemeClr val="dk2"/>
            </a:solidFill>
            <a:ln cap="flat" cmpd="sng" w="9525">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23" name="Google Shape;223;p36"/>
          <p:cNvSpPr txBox="1"/>
          <p:nvPr>
            <p:ph idx="1" type="subTitle"/>
          </p:nvPr>
        </p:nvSpPr>
        <p:spPr>
          <a:xfrm>
            <a:off x="152400" y="1024125"/>
            <a:ext cx="3692700" cy="8268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n"/>
              <a:t>What do you wish were different about your financial planning?</a:t>
            </a:r>
            <a:endParaRPr/>
          </a:p>
        </p:txBody>
      </p:sp>
      <p:sp>
        <p:nvSpPr>
          <p:cNvPr id="224" name="Google Shape;224;p36"/>
          <p:cNvSpPr txBox="1"/>
          <p:nvPr>
            <p:ph idx="1" type="subTitle"/>
          </p:nvPr>
        </p:nvSpPr>
        <p:spPr>
          <a:xfrm>
            <a:off x="5949800" y="2327675"/>
            <a:ext cx="3059400" cy="8268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n"/>
              <a:t>What do you do to manage your finances?</a:t>
            </a:r>
            <a:endParaRPr/>
          </a:p>
        </p:txBody>
      </p:sp>
      <p:sp>
        <p:nvSpPr>
          <p:cNvPr id="225" name="Google Shape;225;p36"/>
          <p:cNvSpPr txBox="1"/>
          <p:nvPr>
            <p:ph idx="1" type="subTitle"/>
          </p:nvPr>
        </p:nvSpPr>
        <p:spPr>
          <a:xfrm>
            <a:off x="5273950" y="3354625"/>
            <a:ext cx="3059400" cy="8268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n"/>
              <a:t>What tools do you use?      How often?</a:t>
            </a:r>
            <a:endParaRPr/>
          </a:p>
        </p:txBody>
      </p:sp>
      <p:sp>
        <p:nvSpPr>
          <p:cNvPr id="226" name="Google Shape;226;p36"/>
          <p:cNvSpPr txBox="1"/>
          <p:nvPr>
            <p:ph idx="1" type="subTitle"/>
          </p:nvPr>
        </p:nvSpPr>
        <p:spPr>
          <a:xfrm>
            <a:off x="211000" y="2049075"/>
            <a:ext cx="3059400" cy="8268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n"/>
              <a:t>What surprised you when you started thinking about your financial future?</a:t>
            </a:r>
            <a:endParaRPr/>
          </a:p>
        </p:txBody>
      </p:sp>
      <p:sp>
        <p:nvSpPr>
          <p:cNvPr id="227" name="Google Shape;227;p36"/>
          <p:cNvSpPr txBox="1"/>
          <p:nvPr>
            <p:ph idx="1" type="subTitle"/>
          </p:nvPr>
        </p:nvSpPr>
        <p:spPr>
          <a:xfrm>
            <a:off x="5306275" y="1067475"/>
            <a:ext cx="2810400" cy="8268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n"/>
              <a:t>How do you budget for the future? What expenses do you budget for?</a:t>
            </a:r>
            <a:endParaRPr/>
          </a:p>
        </p:txBody>
      </p:sp>
      <p:sp>
        <p:nvSpPr>
          <p:cNvPr id="228" name="Google Shape;228;p36"/>
          <p:cNvSpPr txBox="1"/>
          <p:nvPr>
            <p:ph idx="1" type="subTitle"/>
          </p:nvPr>
        </p:nvSpPr>
        <p:spPr>
          <a:xfrm>
            <a:off x="1279375" y="3381175"/>
            <a:ext cx="2306700" cy="8268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n"/>
              <a:t>What works well? What frustrates you?</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pic>
        <p:nvPicPr>
          <p:cNvPr id="233" name="Google Shape;233;p37"/>
          <p:cNvPicPr preferRelativeResize="0"/>
          <p:nvPr/>
        </p:nvPicPr>
        <p:blipFill rotWithShape="1">
          <a:blip r:embed="rId3">
            <a:alphaModFix/>
          </a:blip>
          <a:srcRect b="11747" l="0" r="0" t="14831"/>
          <a:stretch/>
        </p:blipFill>
        <p:spPr>
          <a:xfrm>
            <a:off x="6946675" y="363169"/>
            <a:ext cx="1694475" cy="1244081"/>
          </a:xfrm>
          <a:prstGeom prst="rect">
            <a:avLst/>
          </a:prstGeom>
          <a:noFill/>
          <a:ln>
            <a:noFill/>
          </a:ln>
        </p:spPr>
      </p:pic>
      <p:pic>
        <p:nvPicPr>
          <p:cNvPr id="234" name="Google Shape;234;p37"/>
          <p:cNvPicPr preferRelativeResize="0"/>
          <p:nvPr/>
        </p:nvPicPr>
        <p:blipFill rotWithShape="1">
          <a:blip r:embed="rId4">
            <a:alphaModFix/>
          </a:blip>
          <a:srcRect b="27558" l="0" r="0" t="29503"/>
          <a:stretch/>
        </p:blipFill>
        <p:spPr>
          <a:xfrm>
            <a:off x="2072575" y="363175"/>
            <a:ext cx="2897401" cy="1244075"/>
          </a:xfrm>
          <a:prstGeom prst="rect">
            <a:avLst/>
          </a:prstGeom>
          <a:noFill/>
          <a:ln>
            <a:noFill/>
          </a:ln>
        </p:spPr>
      </p:pic>
      <p:pic>
        <p:nvPicPr>
          <p:cNvPr id="235" name="Google Shape;235;p37"/>
          <p:cNvPicPr preferRelativeResize="0"/>
          <p:nvPr/>
        </p:nvPicPr>
        <p:blipFill>
          <a:blip r:embed="rId5">
            <a:alphaModFix/>
          </a:blip>
          <a:stretch>
            <a:fillRect/>
          </a:stretch>
        </p:blipFill>
        <p:spPr>
          <a:xfrm>
            <a:off x="5281050" y="196425"/>
            <a:ext cx="1577575" cy="1577575"/>
          </a:xfrm>
          <a:prstGeom prst="rect">
            <a:avLst/>
          </a:prstGeom>
          <a:noFill/>
          <a:ln>
            <a:noFill/>
          </a:ln>
        </p:spPr>
      </p:pic>
      <p:pic>
        <p:nvPicPr>
          <p:cNvPr id="236" name="Google Shape;236;p37"/>
          <p:cNvPicPr preferRelativeResize="0"/>
          <p:nvPr/>
        </p:nvPicPr>
        <p:blipFill>
          <a:blip r:embed="rId6">
            <a:alphaModFix/>
          </a:blip>
          <a:stretch>
            <a:fillRect/>
          </a:stretch>
        </p:blipFill>
        <p:spPr>
          <a:xfrm>
            <a:off x="7124575" y="2063300"/>
            <a:ext cx="1471476" cy="1303901"/>
          </a:xfrm>
          <a:prstGeom prst="rect">
            <a:avLst/>
          </a:prstGeom>
          <a:noFill/>
          <a:ln>
            <a:noFill/>
          </a:ln>
        </p:spPr>
      </p:pic>
      <p:pic>
        <p:nvPicPr>
          <p:cNvPr id="237" name="Google Shape;237;p37"/>
          <p:cNvPicPr preferRelativeResize="0"/>
          <p:nvPr/>
        </p:nvPicPr>
        <p:blipFill>
          <a:blip r:embed="rId7">
            <a:alphaModFix/>
          </a:blip>
          <a:stretch>
            <a:fillRect/>
          </a:stretch>
        </p:blipFill>
        <p:spPr>
          <a:xfrm>
            <a:off x="404971" y="1428075"/>
            <a:ext cx="1694474" cy="1694474"/>
          </a:xfrm>
          <a:prstGeom prst="rect">
            <a:avLst/>
          </a:prstGeom>
          <a:noFill/>
          <a:ln>
            <a:noFill/>
          </a:ln>
        </p:spPr>
      </p:pic>
      <p:pic>
        <p:nvPicPr>
          <p:cNvPr id="238" name="Google Shape;238;p37"/>
          <p:cNvPicPr preferRelativeResize="0"/>
          <p:nvPr/>
        </p:nvPicPr>
        <p:blipFill rotWithShape="1">
          <a:blip r:embed="rId8">
            <a:alphaModFix/>
          </a:blip>
          <a:srcRect b="24210" l="0" r="0" t="25394"/>
          <a:stretch/>
        </p:blipFill>
        <p:spPr>
          <a:xfrm>
            <a:off x="2425185" y="2943487"/>
            <a:ext cx="2468602" cy="1244075"/>
          </a:xfrm>
          <a:prstGeom prst="rect">
            <a:avLst/>
          </a:prstGeom>
          <a:noFill/>
          <a:ln>
            <a:noFill/>
          </a:ln>
        </p:spPr>
      </p:pic>
      <p:pic>
        <p:nvPicPr>
          <p:cNvPr id="239" name="Google Shape;239;p37"/>
          <p:cNvPicPr preferRelativeResize="0"/>
          <p:nvPr/>
        </p:nvPicPr>
        <p:blipFill rotWithShape="1">
          <a:blip r:embed="rId9">
            <a:alphaModFix/>
          </a:blip>
          <a:srcRect b="15758" l="0" r="0" t="8661"/>
          <a:stretch/>
        </p:blipFill>
        <p:spPr>
          <a:xfrm>
            <a:off x="401425" y="3819337"/>
            <a:ext cx="2866374" cy="1134500"/>
          </a:xfrm>
          <a:prstGeom prst="rect">
            <a:avLst/>
          </a:prstGeom>
          <a:noFill/>
          <a:ln>
            <a:noFill/>
          </a:ln>
        </p:spPr>
      </p:pic>
      <p:pic>
        <p:nvPicPr>
          <p:cNvPr id="240" name="Google Shape;240;p37"/>
          <p:cNvPicPr preferRelativeResize="0"/>
          <p:nvPr/>
        </p:nvPicPr>
        <p:blipFill>
          <a:blip r:embed="rId10">
            <a:alphaModFix/>
          </a:blip>
          <a:stretch>
            <a:fillRect/>
          </a:stretch>
        </p:blipFill>
        <p:spPr>
          <a:xfrm>
            <a:off x="5372924" y="3420000"/>
            <a:ext cx="1393825" cy="1393800"/>
          </a:xfrm>
          <a:prstGeom prst="rect">
            <a:avLst/>
          </a:prstGeom>
          <a:noFill/>
          <a:ln>
            <a:noFill/>
          </a:ln>
        </p:spPr>
      </p:pic>
      <p:pic>
        <p:nvPicPr>
          <p:cNvPr id="241" name="Google Shape;241;p37"/>
          <p:cNvPicPr preferRelativeResize="0"/>
          <p:nvPr/>
        </p:nvPicPr>
        <p:blipFill rotWithShape="1">
          <a:blip r:embed="rId11">
            <a:alphaModFix/>
          </a:blip>
          <a:srcRect b="33305" l="19253" r="16804" t="11101"/>
          <a:stretch/>
        </p:blipFill>
        <p:spPr>
          <a:xfrm>
            <a:off x="2632413" y="1797588"/>
            <a:ext cx="3640793" cy="10550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 name="Shape 245"/>
        <p:cNvGrpSpPr/>
        <p:nvPr/>
      </p:nvGrpSpPr>
      <p:grpSpPr>
        <a:xfrm>
          <a:off x="0" y="0"/>
          <a:ext cx="0" cy="0"/>
          <a:chOff x="0" y="0"/>
          <a:chExt cx="0" cy="0"/>
        </a:xfrm>
      </p:grpSpPr>
      <p:sp>
        <p:nvSpPr>
          <p:cNvPr id="246" name="Google Shape;246;p38"/>
          <p:cNvSpPr txBox="1"/>
          <p:nvPr>
            <p:ph type="ctrTitle"/>
          </p:nvPr>
        </p:nvSpPr>
        <p:spPr>
          <a:xfrm>
            <a:off x="1566750" y="1538250"/>
            <a:ext cx="6010500" cy="20670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KEY</a:t>
            </a:r>
            <a:endParaRPr/>
          </a:p>
          <a:p>
            <a:pPr indent="0" lvl="0" marL="0" rtl="0" algn="ctr">
              <a:spcBef>
                <a:spcPts val="0"/>
              </a:spcBef>
              <a:spcAft>
                <a:spcPts val="0"/>
              </a:spcAft>
              <a:buNone/>
            </a:pPr>
            <a:r>
              <a:rPr lang="en"/>
              <a:t>TAKEAWAYS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p39"/>
          <p:cNvSpPr txBox="1"/>
          <p:nvPr/>
        </p:nvSpPr>
        <p:spPr>
          <a:xfrm>
            <a:off x="586300" y="231925"/>
            <a:ext cx="2992200" cy="57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3000">
                <a:solidFill>
                  <a:srgbClr val="637B7F"/>
                </a:solidFill>
                <a:latin typeface="Reem Kufi"/>
                <a:ea typeface="Reem Kufi"/>
                <a:cs typeface="Reem Kufi"/>
                <a:sym typeface="Reem Kufi"/>
              </a:rPr>
              <a:t>SAY</a:t>
            </a:r>
            <a:endParaRPr sz="3000">
              <a:solidFill>
                <a:srgbClr val="637B7F"/>
              </a:solidFill>
              <a:latin typeface="Reem Kufi"/>
              <a:ea typeface="Reem Kufi"/>
              <a:cs typeface="Reem Kufi"/>
              <a:sym typeface="Reem Kufi"/>
            </a:endParaRPr>
          </a:p>
        </p:txBody>
      </p:sp>
      <p:sp>
        <p:nvSpPr>
          <p:cNvPr id="252" name="Google Shape;252;p39"/>
          <p:cNvSpPr/>
          <p:nvPr/>
        </p:nvSpPr>
        <p:spPr>
          <a:xfrm>
            <a:off x="668650" y="10332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39"/>
          <p:cNvSpPr/>
          <p:nvPr/>
        </p:nvSpPr>
        <p:spPr>
          <a:xfrm>
            <a:off x="668650" y="23651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4" name="Google Shape;254;p39"/>
          <p:cNvSpPr/>
          <p:nvPr/>
        </p:nvSpPr>
        <p:spPr>
          <a:xfrm>
            <a:off x="668650" y="36970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 name="Google Shape;255;p39"/>
          <p:cNvSpPr/>
          <p:nvPr/>
        </p:nvSpPr>
        <p:spPr>
          <a:xfrm>
            <a:off x="2677875" y="10332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39"/>
          <p:cNvSpPr/>
          <p:nvPr/>
        </p:nvSpPr>
        <p:spPr>
          <a:xfrm>
            <a:off x="2677875" y="23651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39"/>
          <p:cNvSpPr/>
          <p:nvPr/>
        </p:nvSpPr>
        <p:spPr>
          <a:xfrm>
            <a:off x="2677875" y="36970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39"/>
          <p:cNvSpPr/>
          <p:nvPr/>
        </p:nvSpPr>
        <p:spPr>
          <a:xfrm>
            <a:off x="4687100" y="10332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 name="Google Shape;259;p39"/>
          <p:cNvSpPr/>
          <p:nvPr/>
        </p:nvSpPr>
        <p:spPr>
          <a:xfrm>
            <a:off x="4687100" y="23651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0" name="Google Shape;260;p39"/>
          <p:cNvSpPr/>
          <p:nvPr/>
        </p:nvSpPr>
        <p:spPr>
          <a:xfrm>
            <a:off x="4687100" y="36970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39"/>
          <p:cNvSpPr/>
          <p:nvPr/>
        </p:nvSpPr>
        <p:spPr>
          <a:xfrm>
            <a:off x="6696325" y="10332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39"/>
          <p:cNvSpPr/>
          <p:nvPr/>
        </p:nvSpPr>
        <p:spPr>
          <a:xfrm>
            <a:off x="6696325" y="23651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 name="Google Shape;263;p39"/>
          <p:cNvSpPr/>
          <p:nvPr/>
        </p:nvSpPr>
        <p:spPr>
          <a:xfrm>
            <a:off x="6696325" y="3697025"/>
            <a:ext cx="1779000" cy="1209000"/>
          </a:xfrm>
          <a:prstGeom prst="rect">
            <a:avLst/>
          </a:prstGeom>
          <a:solidFill>
            <a:schemeClr val="accent1"/>
          </a:solidFill>
          <a:ln cap="flat" cmpd="sng" w="9525">
            <a:solidFill>
              <a:schemeClr val="accent4"/>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4" name="Google Shape;264;p39"/>
          <p:cNvSpPr txBox="1"/>
          <p:nvPr>
            <p:ph idx="4294967295" type="subTitle"/>
          </p:nvPr>
        </p:nvSpPr>
        <p:spPr>
          <a:xfrm>
            <a:off x="722325" y="1097225"/>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700">
                <a:solidFill>
                  <a:srgbClr val="FFFFFF"/>
                </a:solidFill>
              </a:rPr>
              <a:t>“I’m already saving for my future kids.”</a:t>
            </a:r>
            <a:endParaRPr sz="1700">
              <a:solidFill>
                <a:srgbClr val="FFFFFF"/>
              </a:solidFill>
            </a:endParaRPr>
          </a:p>
        </p:txBody>
      </p:sp>
      <p:sp>
        <p:nvSpPr>
          <p:cNvPr id="265" name="Google Shape;265;p39"/>
          <p:cNvSpPr txBox="1"/>
          <p:nvPr>
            <p:ph idx="4294967295" type="subTitle"/>
          </p:nvPr>
        </p:nvSpPr>
        <p:spPr>
          <a:xfrm>
            <a:off x="2744775" y="1033325"/>
            <a:ext cx="1645200" cy="1209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600">
                <a:solidFill>
                  <a:srgbClr val="FFFFFF"/>
                </a:solidFill>
              </a:rPr>
              <a:t>“I like to think of myself as a conservative spender.”</a:t>
            </a:r>
            <a:endParaRPr sz="1600">
              <a:solidFill>
                <a:srgbClr val="FFFFFF"/>
              </a:solidFill>
            </a:endParaRPr>
          </a:p>
        </p:txBody>
      </p:sp>
      <p:sp>
        <p:nvSpPr>
          <p:cNvPr id="266" name="Google Shape;266;p39"/>
          <p:cNvSpPr txBox="1"/>
          <p:nvPr>
            <p:ph idx="4294967295" type="subTitle"/>
          </p:nvPr>
        </p:nvSpPr>
        <p:spPr>
          <a:xfrm>
            <a:off x="4754000" y="1022275"/>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700">
                <a:solidFill>
                  <a:srgbClr val="FFFFFF"/>
                </a:solidFill>
              </a:rPr>
              <a:t>“I’m saving to hopefully do some traveling in the future.”</a:t>
            </a:r>
            <a:endParaRPr sz="1700">
              <a:solidFill>
                <a:srgbClr val="FFFFFF"/>
              </a:solidFill>
            </a:endParaRPr>
          </a:p>
        </p:txBody>
      </p:sp>
      <p:sp>
        <p:nvSpPr>
          <p:cNvPr id="267" name="Google Shape;267;p39"/>
          <p:cNvSpPr txBox="1"/>
          <p:nvPr>
            <p:ph idx="4294967295" type="subTitle"/>
          </p:nvPr>
        </p:nvSpPr>
        <p:spPr>
          <a:xfrm>
            <a:off x="6763225" y="1054225"/>
            <a:ext cx="1645200" cy="10392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600">
                <a:solidFill>
                  <a:srgbClr val="FFFFFF"/>
                </a:solidFill>
              </a:rPr>
              <a:t>“I wish I could open a 529 plan before my child is born.”</a:t>
            </a:r>
            <a:endParaRPr sz="1600">
              <a:solidFill>
                <a:srgbClr val="FFFFFF"/>
              </a:solidFill>
            </a:endParaRPr>
          </a:p>
        </p:txBody>
      </p:sp>
      <p:sp>
        <p:nvSpPr>
          <p:cNvPr id="268" name="Google Shape;268;p39"/>
          <p:cNvSpPr txBox="1"/>
          <p:nvPr>
            <p:ph idx="4294967295" type="subTitle"/>
          </p:nvPr>
        </p:nvSpPr>
        <p:spPr>
          <a:xfrm>
            <a:off x="728925" y="2365125"/>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600">
                <a:solidFill>
                  <a:srgbClr val="FFFFFF"/>
                </a:solidFill>
              </a:rPr>
              <a:t>“Acorns Early doesn’t let you save for future children.”</a:t>
            </a:r>
            <a:endParaRPr sz="1600">
              <a:solidFill>
                <a:srgbClr val="FFFFFF"/>
              </a:solidFill>
            </a:endParaRPr>
          </a:p>
        </p:txBody>
      </p:sp>
      <p:sp>
        <p:nvSpPr>
          <p:cNvPr id="269" name="Google Shape;269;p39"/>
          <p:cNvSpPr txBox="1"/>
          <p:nvPr>
            <p:ph idx="4294967295" type="subTitle"/>
          </p:nvPr>
        </p:nvSpPr>
        <p:spPr>
          <a:xfrm>
            <a:off x="2751400" y="2412550"/>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“I want to buy my freedom for the future.”</a:t>
            </a:r>
            <a:endParaRPr>
              <a:solidFill>
                <a:srgbClr val="FFFFFF"/>
              </a:solidFill>
            </a:endParaRPr>
          </a:p>
        </p:txBody>
      </p:sp>
      <p:sp>
        <p:nvSpPr>
          <p:cNvPr id="270" name="Google Shape;270;p39"/>
          <p:cNvSpPr txBox="1"/>
          <p:nvPr>
            <p:ph idx="4294967295" type="subTitle"/>
          </p:nvPr>
        </p:nvSpPr>
        <p:spPr>
          <a:xfrm>
            <a:off x="4760625" y="2412550"/>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FFFFFF"/>
                </a:solidFill>
              </a:rPr>
              <a:t>“Visualizations are so powerful.”</a:t>
            </a:r>
            <a:endParaRPr>
              <a:solidFill>
                <a:srgbClr val="FFFFFF"/>
              </a:solidFill>
            </a:endParaRPr>
          </a:p>
        </p:txBody>
      </p:sp>
      <p:sp>
        <p:nvSpPr>
          <p:cNvPr id="271" name="Google Shape;271;p39"/>
          <p:cNvSpPr txBox="1"/>
          <p:nvPr>
            <p:ph idx="4294967295" type="subTitle"/>
          </p:nvPr>
        </p:nvSpPr>
        <p:spPr>
          <a:xfrm>
            <a:off x="6769850" y="2423600"/>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500">
                <a:solidFill>
                  <a:srgbClr val="FFFFFF"/>
                </a:solidFill>
              </a:rPr>
              <a:t>“I wish I could budget things with my girlfriend.”</a:t>
            </a:r>
            <a:endParaRPr sz="1500">
              <a:solidFill>
                <a:srgbClr val="FFFFFF"/>
              </a:solidFill>
            </a:endParaRPr>
          </a:p>
        </p:txBody>
      </p:sp>
      <p:sp>
        <p:nvSpPr>
          <p:cNvPr id="272" name="Google Shape;272;p39"/>
          <p:cNvSpPr txBox="1"/>
          <p:nvPr>
            <p:ph idx="4294967295" type="subTitle"/>
          </p:nvPr>
        </p:nvSpPr>
        <p:spPr>
          <a:xfrm>
            <a:off x="728925" y="3802925"/>
            <a:ext cx="1645200" cy="960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600">
                <a:solidFill>
                  <a:srgbClr val="FFFFFF"/>
                </a:solidFill>
              </a:rPr>
              <a:t>“I budget so I can have a flexible lifestyle.”</a:t>
            </a:r>
            <a:endParaRPr sz="1600">
              <a:solidFill>
                <a:srgbClr val="FFFFFF"/>
              </a:solidFill>
            </a:endParaRPr>
          </a:p>
        </p:txBody>
      </p:sp>
      <p:sp>
        <p:nvSpPr>
          <p:cNvPr id="273" name="Google Shape;273;p39"/>
          <p:cNvSpPr txBox="1"/>
          <p:nvPr>
            <p:ph idx="4294967295" type="subTitle"/>
          </p:nvPr>
        </p:nvSpPr>
        <p:spPr>
          <a:xfrm>
            <a:off x="2751400" y="3805825"/>
            <a:ext cx="1645200" cy="960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500">
                <a:solidFill>
                  <a:srgbClr val="FFFFFF"/>
                </a:solidFill>
              </a:rPr>
              <a:t>“I didn’t know the costs of moving to a new city.”</a:t>
            </a:r>
            <a:endParaRPr sz="1500">
              <a:solidFill>
                <a:srgbClr val="FFFFFF"/>
              </a:solidFill>
            </a:endParaRPr>
          </a:p>
        </p:txBody>
      </p:sp>
      <p:sp>
        <p:nvSpPr>
          <p:cNvPr id="274" name="Google Shape;274;p39"/>
          <p:cNvSpPr txBox="1"/>
          <p:nvPr>
            <p:ph idx="4294967295" type="subTitle"/>
          </p:nvPr>
        </p:nvSpPr>
        <p:spPr>
          <a:xfrm>
            <a:off x="4760625" y="3773225"/>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600">
                <a:solidFill>
                  <a:srgbClr val="FFFFFF"/>
                </a:solidFill>
              </a:rPr>
              <a:t>“Tell me if you end up making this. I’d use it.”</a:t>
            </a:r>
            <a:endParaRPr sz="1600">
              <a:solidFill>
                <a:srgbClr val="FFFFFF"/>
              </a:solidFill>
            </a:endParaRPr>
          </a:p>
        </p:txBody>
      </p:sp>
      <p:sp>
        <p:nvSpPr>
          <p:cNvPr id="275" name="Google Shape;275;p39"/>
          <p:cNvSpPr txBox="1"/>
          <p:nvPr>
            <p:ph idx="4294967295" type="subTitle"/>
          </p:nvPr>
        </p:nvSpPr>
        <p:spPr>
          <a:xfrm>
            <a:off x="6769850" y="3749975"/>
            <a:ext cx="1645200" cy="1103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500">
                <a:solidFill>
                  <a:srgbClr val="FFFFFF"/>
                </a:solidFill>
              </a:rPr>
              <a:t>“I like products that have the lowest barrier to entry.”</a:t>
            </a:r>
            <a:endParaRPr sz="1500">
              <a:solidFill>
                <a:srgbClr val="FFFFFF"/>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Meeting by Slidesgo">
  <a:themeElements>
    <a:clrScheme name="Simple Light">
      <a:dk1>
        <a:srgbClr val="000000"/>
      </a:dk1>
      <a:lt1>
        <a:srgbClr val="FFFFFF"/>
      </a:lt1>
      <a:dk2>
        <a:srgbClr val="637B7F"/>
      </a:dk2>
      <a:lt2>
        <a:srgbClr val="EBB55A"/>
      </a:lt2>
      <a:accent1>
        <a:srgbClr val="D84E2E"/>
      </a:accent1>
      <a:accent2>
        <a:srgbClr val="637B7F"/>
      </a:accent2>
      <a:accent3>
        <a:srgbClr val="EBB55A"/>
      </a:accent3>
      <a:accent4>
        <a:srgbClr val="D84E2E"/>
      </a:accent4>
      <a:accent5>
        <a:srgbClr val="637B7F"/>
      </a:accent5>
      <a:accent6>
        <a:srgbClr val="EBB55A"/>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